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69" r:id="rId16"/>
    <p:sldId id="270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29"/>
    <p:restoredTop sz="91413"/>
  </p:normalViewPr>
  <p:slideViewPr>
    <p:cSldViewPr snapToGrid="0" snapToObjects="1">
      <p:cViewPr varScale="1">
        <p:scale>
          <a:sx n="66" d="100"/>
          <a:sy n="66" d="100"/>
        </p:scale>
        <p:origin x="13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49431-8FF8-AA42-9B81-0AB88A779FC3}" type="datetimeFigureOut">
              <a:rPr lang="pt-BR" smtClean="0"/>
              <a:t>08/06/2021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362E4-98A1-424A-92A1-7DDE8D58E6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955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362E4-98A1-424A-92A1-7DDE8D58E606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60154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8362E4-98A1-424A-92A1-7DDE8D58E606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31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346"/>
            <a:ext cx="7772400" cy="1006476"/>
          </a:xfrm>
        </p:spPr>
        <p:txBody>
          <a:bodyPr anchor="b">
            <a:normAutofit/>
          </a:bodyPr>
          <a:lstStyle>
            <a:lvl1pPr algn="ctr">
              <a:defRPr sz="4000"/>
            </a:lvl1pPr>
          </a:lstStyle>
          <a:p>
            <a:r>
              <a:rPr lang="pt-BR" noProof="0" dirty="0"/>
              <a:t>Título do Trabalho de Graduação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210526"/>
            <a:ext cx="77724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BB24D-78F1-A541-AA49-CFFF7F6B29EB}" type="datetime1">
              <a:rPr lang="en-US" smtClean="0"/>
              <a:t>6/8/2021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C573-C9BE-334B-B909-19E2F28512E7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1123870"/>
            <a:ext cx="7772400" cy="66004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0" noProof="0" dirty="0"/>
              <a:t>Trabalho</a:t>
            </a:r>
            <a:r>
              <a:rPr lang="pt-BR" sz="2800" b="0" baseline="0" noProof="0" dirty="0"/>
              <a:t> de Graduação</a:t>
            </a:r>
            <a:endParaRPr lang="pt-BR" sz="2800" b="0" noProof="0" dirty="0"/>
          </a:p>
        </p:txBody>
      </p:sp>
      <p:sp>
        <p:nvSpPr>
          <p:cNvPr id="12" name="Rounded Rectangle 11"/>
          <p:cNvSpPr/>
          <p:nvPr userDrawn="1"/>
        </p:nvSpPr>
        <p:spPr>
          <a:xfrm>
            <a:off x="119270" y="6090040"/>
            <a:ext cx="8918713" cy="4571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9" name="Imagem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1819" y="270434"/>
            <a:ext cx="5692486" cy="1014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817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0F362-FB98-D743-BC2F-00F04C2D2173}" type="datetime1">
              <a:rPr lang="en-US" smtClean="0"/>
              <a:t>6/8/2021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C573-C9BE-334B-B909-19E2F28512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504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97AC9-8318-754D-BB75-DBAFFF260160}" type="datetime1">
              <a:rPr lang="en-US" smtClean="0"/>
              <a:t>6/8/2021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C573-C9BE-334B-B909-19E2F28512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94325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4266-1587-6A49-A829-5EF26ADB1EC5}" type="datetime1">
              <a:rPr lang="en-US" smtClean="0"/>
              <a:t>6/8/2021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C573-C9BE-334B-B909-19E2F28512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05050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DFDFF-4A54-BF4A-9694-BB7A0346A229}" type="datetime1">
              <a:rPr lang="en-US" smtClean="0"/>
              <a:t>6/8/2021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C573-C9BE-334B-B909-19E2F28512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5960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4DC1-DF9D-F046-BE79-1622CE3BC401}" type="datetime1">
              <a:rPr lang="en-US" smtClean="0"/>
              <a:t>6/8/2021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C573-C9BE-334B-B909-19E2F28512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2245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07165"/>
            <a:ext cx="7886700" cy="516979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4DC1-DF9D-F046-BE79-1622CE3BC401}" type="datetime1">
              <a:rPr lang="en-US" smtClean="0"/>
              <a:t>6/8/2021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C573-C9BE-334B-B909-19E2F28512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9550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69FE0-5F33-4946-A920-52FE66FB6623}" type="datetime1">
              <a:rPr lang="en-US" smtClean="0"/>
              <a:t>6/8/2021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C573-C9BE-334B-B909-19E2F28512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5656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972389"/>
            <a:ext cx="7886700" cy="2852737"/>
          </a:xfrm>
        </p:spPr>
        <p:txBody>
          <a:bodyPr anchor="ctr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4091826"/>
            <a:ext cx="788670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69FE0-5F33-4946-A920-52FE66FB6623}" type="datetime1">
              <a:rPr lang="en-US" smtClean="0"/>
              <a:t>6/8/2021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C573-C9BE-334B-B909-19E2F28512E7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0867" y="69275"/>
            <a:ext cx="3572741" cy="636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731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7B4D0-1C3B-E946-9440-3932EF3431F6}" type="datetime1">
              <a:rPr lang="en-US" smtClean="0"/>
              <a:t>6/8/2021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C573-C9BE-334B-B909-19E2F28512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5073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0F80F-F4C8-2041-867C-090F71925131}" type="datetime1">
              <a:rPr lang="en-US" smtClean="0"/>
              <a:t>6/8/2021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C573-C9BE-334B-B909-19E2F28512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7180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6C93E-E107-6247-AB8D-5009F1F1DF2A}" type="datetime1">
              <a:rPr lang="en-US" smtClean="0"/>
              <a:t>6/8/2021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C573-C9BE-334B-B909-19E2F28512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7953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F1610-05D4-1B4D-A75D-08575C4A578F}" type="datetime1">
              <a:rPr lang="en-US" smtClean="0"/>
              <a:t>6/8/2021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C573-C9BE-334B-B909-19E2F28512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8461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D7175-3EC4-824E-802A-A6C9B4D59831}" type="datetime1">
              <a:rPr lang="en-US" smtClean="0"/>
              <a:t>6/8/2021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DC573-C9BE-334B-B909-19E2F28512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963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3" r:id="rId4"/>
    <p:sldLayoutId id="214748367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pt-BR" dirty="0"/>
              <a:t>AUTOR: Nome do Autor 1</a:t>
            </a:r>
          </a:p>
          <a:p>
            <a:pPr algn="r"/>
            <a:r>
              <a:rPr lang="pt-BR" dirty="0"/>
              <a:t>Nome do Autor 2</a:t>
            </a:r>
          </a:p>
          <a:p>
            <a:pPr algn="r"/>
            <a:r>
              <a:rPr lang="pt-BR" dirty="0"/>
              <a:t>ORIENTADOR: prof. orientador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C573-C9BE-334B-B909-19E2F28512E7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4873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28650" y="3368675"/>
            <a:ext cx="7886700" cy="417513"/>
          </a:xfrm>
          <a:prstGeom prst="rect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pt-BR" dirty="0" err="1">
                <a:gradFill flip="none" rotWithShape="1">
                  <a:gsLst>
                    <a:gs pos="0">
                      <a:schemeClr val="accent3">
                        <a:alpha val="0"/>
                        <a:lumMod val="0"/>
                      </a:schemeClr>
                    </a:gs>
                    <a:gs pos="100000">
                      <a:schemeClr val="accent3">
                        <a:lumMod val="45000"/>
                        <a:lumOff val="55000"/>
                      </a:schemeClr>
                    </a:gs>
                    <a:gs pos="100000">
                      <a:schemeClr val="accent3">
                        <a:alpha val="0"/>
                        <a:lumMod val="0"/>
                        <a:lumOff val="100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5400000" scaled="0"/>
                  <a:tileRect/>
                </a:gradFill>
              </a:rPr>
              <a:t>Introduç</a:t>
            </a:r>
            <a:r>
              <a:rPr lang="en-US" dirty="0" err="1">
                <a:gradFill flip="none" rotWithShape="1">
                  <a:gsLst>
                    <a:gs pos="0">
                      <a:schemeClr val="accent3">
                        <a:alpha val="0"/>
                        <a:lumMod val="0"/>
                      </a:schemeClr>
                    </a:gs>
                    <a:gs pos="100000">
                      <a:schemeClr val="accent3">
                        <a:lumMod val="45000"/>
                        <a:lumOff val="55000"/>
                      </a:schemeClr>
                    </a:gs>
                    <a:gs pos="100000">
                      <a:schemeClr val="accent3">
                        <a:alpha val="0"/>
                        <a:lumMod val="0"/>
                        <a:lumOff val="100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5400000" scaled="0"/>
                  <a:tileRect/>
                </a:gradFill>
              </a:rPr>
              <a:t>ão</a:t>
            </a:r>
            <a:endParaRPr lang="en-US" dirty="0">
              <a:gradFill flip="none" rotWithShape="1">
                <a:gsLst>
                  <a:gs pos="0">
                    <a:schemeClr val="accent3">
                      <a:alpha val="0"/>
                      <a:lumMod val="0"/>
                    </a:schemeClr>
                  </a:gs>
                  <a:gs pos="100000">
                    <a:schemeClr val="accent3">
                      <a:lumMod val="45000"/>
                      <a:lumOff val="55000"/>
                    </a:schemeClr>
                  </a:gs>
                  <a:gs pos="100000">
                    <a:schemeClr val="accent3">
                      <a:alpha val="0"/>
                      <a:lumMod val="0"/>
                      <a:lumOff val="100000"/>
                    </a:schemeClr>
                  </a:gs>
                  <a:gs pos="100000">
                    <a:schemeClr val="accent3">
                      <a:lumMod val="30000"/>
                      <a:lumOff val="70000"/>
                    </a:schemeClr>
                  </a:gs>
                </a:gsLst>
                <a:lin ang="5400000" scaled="0"/>
                <a:tileRect/>
              </a:gradFill>
            </a:endParaRPr>
          </a:p>
          <a:p>
            <a:r>
              <a:rPr lang="en-US" dirty="0" err="1">
                <a:gradFill flip="none" rotWithShape="1">
                  <a:gsLst>
                    <a:gs pos="0">
                      <a:schemeClr val="accent3">
                        <a:alpha val="0"/>
                        <a:lumMod val="0"/>
                      </a:schemeClr>
                    </a:gs>
                    <a:gs pos="100000">
                      <a:schemeClr val="accent3">
                        <a:lumMod val="45000"/>
                        <a:lumOff val="55000"/>
                      </a:schemeClr>
                    </a:gs>
                    <a:gs pos="100000">
                      <a:schemeClr val="accent3">
                        <a:alpha val="0"/>
                        <a:lumMod val="0"/>
                        <a:lumOff val="100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5400000" scaled="0"/>
                  <a:tileRect/>
                </a:gradFill>
              </a:rPr>
              <a:t>Objetivo</a:t>
            </a:r>
            <a:endParaRPr lang="en-US" dirty="0">
              <a:gradFill flip="none" rotWithShape="1">
                <a:gsLst>
                  <a:gs pos="0">
                    <a:schemeClr val="accent3">
                      <a:alpha val="0"/>
                      <a:lumMod val="0"/>
                    </a:schemeClr>
                  </a:gs>
                  <a:gs pos="100000">
                    <a:schemeClr val="accent3">
                      <a:lumMod val="45000"/>
                      <a:lumOff val="55000"/>
                    </a:schemeClr>
                  </a:gs>
                  <a:gs pos="100000">
                    <a:schemeClr val="accent3">
                      <a:alpha val="0"/>
                      <a:lumMod val="0"/>
                      <a:lumOff val="100000"/>
                    </a:schemeClr>
                  </a:gs>
                  <a:gs pos="100000">
                    <a:schemeClr val="accent3">
                      <a:lumMod val="30000"/>
                      <a:lumOff val="70000"/>
                    </a:schemeClr>
                  </a:gs>
                </a:gsLst>
                <a:lin ang="5400000" scaled="0"/>
                <a:tileRect/>
              </a:gradFill>
            </a:endParaRPr>
          </a:p>
          <a:p>
            <a:r>
              <a:rPr lang="en-US" dirty="0" err="1">
                <a:gradFill flip="none" rotWithShape="1">
                  <a:gsLst>
                    <a:gs pos="0">
                      <a:schemeClr val="accent3">
                        <a:alpha val="0"/>
                        <a:lumMod val="0"/>
                      </a:schemeClr>
                    </a:gs>
                    <a:gs pos="100000">
                      <a:schemeClr val="accent3">
                        <a:lumMod val="45000"/>
                        <a:lumOff val="55000"/>
                      </a:schemeClr>
                    </a:gs>
                    <a:gs pos="100000">
                      <a:schemeClr val="accent3">
                        <a:alpha val="0"/>
                        <a:lumMod val="0"/>
                        <a:lumOff val="100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5400000" scaled="0"/>
                  <a:tileRect/>
                </a:gradFill>
              </a:rPr>
              <a:t>Fundamentação</a:t>
            </a:r>
            <a:r>
              <a:rPr lang="en-US" dirty="0">
                <a:gradFill flip="none" rotWithShape="1">
                  <a:gsLst>
                    <a:gs pos="0">
                      <a:schemeClr val="accent3">
                        <a:alpha val="0"/>
                        <a:lumMod val="0"/>
                      </a:schemeClr>
                    </a:gs>
                    <a:gs pos="100000">
                      <a:schemeClr val="accent3">
                        <a:lumMod val="45000"/>
                        <a:lumOff val="55000"/>
                      </a:schemeClr>
                    </a:gs>
                    <a:gs pos="100000">
                      <a:schemeClr val="accent3">
                        <a:alpha val="0"/>
                        <a:lumMod val="0"/>
                        <a:lumOff val="100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5400000" scaled="0"/>
                  <a:tileRect/>
                </a:gradFill>
              </a:rPr>
              <a:t> </a:t>
            </a:r>
            <a:r>
              <a:rPr lang="en-US" dirty="0" err="1">
                <a:gradFill flip="none" rotWithShape="1">
                  <a:gsLst>
                    <a:gs pos="0">
                      <a:schemeClr val="accent3">
                        <a:alpha val="0"/>
                        <a:lumMod val="0"/>
                      </a:schemeClr>
                    </a:gs>
                    <a:gs pos="100000">
                      <a:schemeClr val="accent3">
                        <a:lumMod val="45000"/>
                        <a:lumOff val="55000"/>
                      </a:schemeClr>
                    </a:gs>
                    <a:gs pos="100000">
                      <a:schemeClr val="accent3">
                        <a:alpha val="0"/>
                        <a:lumMod val="0"/>
                        <a:lumOff val="100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5400000" scaled="0"/>
                  <a:tileRect/>
                </a:gradFill>
              </a:rPr>
              <a:t>Teórica</a:t>
            </a:r>
            <a:endParaRPr lang="en-US" dirty="0">
              <a:gradFill flip="none" rotWithShape="1">
                <a:gsLst>
                  <a:gs pos="0">
                    <a:schemeClr val="accent3">
                      <a:alpha val="0"/>
                      <a:lumMod val="0"/>
                    </a:schemeClr>
                  </a:gs>
                  <a:gs pos="100000">
                    <a:schemeClr val="accent3">
                      <a:lumMod val="45000"/>
                      <a:lumOff val="55000"/>
                    </a:schemeClr>
                  </a:gs>
                  <a:gs pos="100000">
                    <a:schemeClr val="accent3">
                      <a:alpha val="0"/>
                      <a:lumMod val="0"/>
                      <a:lumOff val="100000"/>
                    </a:schemeClr>
                  </a:gs>
                  <a:gs pos="100000">
                    <a:schemeClr val="accent3">
                      <a:lumMod val="30000"/>
                      <a:lumOff val="70000"/>
                    </a:schemeClr>
                  </a:gs>
                </a:gsLst>
                <a:lin ang="5400000" scaled="0"/>
                <a:tileRect/>
              </a:gradFill>
            </a:endParaRPr>
          </a:p>
          <a:p>
            <a:r>
              <a:rPr lang="en-US" dirty="0" err="1"/>
              <a:t>Título</a:t>
            </a:r>
            <a:r>
              <a:rPr lang="en-US" dirty="0"/>
              <a:t> </a:t>
            </a:r>
            <a:r>
              <a:rPr lang="en-US" dirty="0" err="1"/>
              <a:t>Capítulo</a:t>
            </a:r>
            <a:r>
              <a:rPr lang="en-US" dirty="0"/>
              <a:t> 3</a:t>
            </a:r>
          </a:p>
          <a:p>
            <a:r>
              <a:rPr lang="en-US" dirty="0" err="1">
                <a:gradFill flip="none" rotWithShape="1">
                  <a:gsLst>
                    <a:gs pos="0">
                      <a:schemeClr val="accent3">
                        <a:alpha val="0"/>
                        <a:lumMod val="0"/>
                      </a:schemeClr>
                    </a:gs>
                    <a:gs pos="100000">
                      <a:schemeClr val="accent3">
                        <a:lumMod val="45000"/>
                        <a:lumOff val="55000"/>
                      </a:schemeClr>
                    </a:gs>
                    <a:gs pos="100000">
                      <a:schemeClr val="accent3">
                        <a:alpha val="0"/>
                        <a:lumMod val="0"/>
                        <a:lumOff val="100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5400000" scaled="0"/>
                  <a:tileRect/>
                </a:gradFill>
              </a:rPr>
              <a:t>Título</a:t>
            </a:r>
            <a:r>
              <a:rPr lang="en-US" dirty="0">
                <a:gradFill flip="none" rotWithShape="1">
                  <a:gsLst>
                    <a:gs pos="0">
                      <a:schemeClr val="accent3">
                        <a:alpha val="0"/>
                        <a:lumMod val="0"/>
                      </a:schemeClr>
                    </a:gs>
                    <a:gs pos="100000">
                      <a:schemeClr val="accent3">
                        <a:lumMod val="45000"/>
                        <a:lumOff val="55000"/>
                      </a:schemeClr>
                    </a:gs>
                    <a:gs pos="100000">
                      <a:schemeClr val="accent3">
                        <a:alpha val="0"/>
                        <a:lumMod val="0"/>
                        <a:lumOff val="100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5400000" scaled="0"/>
                  <a:tileRect/>
                </a:gradFill>
              </a:rPr>
              <a:t> </a:t>
            </a:r>
            <a:r>
              <a:rPr lang="en-US" dirty="0" err="1">
                <a:gradFill flip="none" rotWithShape="1">
                  <a:gsLst>
                    <a:gs pos="0">
                      <a:schemeClr val="accent3">
                        <a:alpha val="0"/>
                        <a:lumMod val="0"/>
                      </a:schemeClr>
                    </a:gs>
                    <a:gs pos="100000">
                      <a:schemeClr val="accent3">
                        <a:lumMod val="45000"/>
                        <a:lumOff val="55000"/>
                      </a:schemeClr>
                    </a:gs>
                    <a:gs pos="100000">
                      <a:schemeClr val="accent3">
                        <a:alpha val="0"/>
                        <a:lumMod val="0"/>
                        <a:lumOff val="100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5400000" scaled="0"/>
                  <a:tileRect/>
                </a:gradFill>
              </a:rPr>
              <a:t>Capítulo</a:t>
            </a:r>
            <a:r>
              <a:rPr lang="en-US" dirty="0">
                <a:gradFill flip="none" rotWithShape="1">
                  <a:gsLst>
                    <a:gs pos="0">
                      <a:schemeClr val="accent3">
                        <a:alpha val="0"/>
                        <a:lumMod val="0"/>
                      </a:schemeClr>
                    </a:gs>
                    <a:gs pos="100000">
                      <a:schemeClr val="accent3">
                        <a:lumMod val="45000"/>
                        <a:lumOff val="55000"/>
                      </a:schemeClr>
                    </a:gs>
                    <a:gs pos="100000">
                      <a:schemeClr val="accent3">
                        <a:alpha val="0"/>
                        <a:lumMod val="0"/>
                        <a:lumOff val="100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5400000" scaled="0"/>
                  <a:tileRect/>
                </a:gradFill>
              </a:rPr>
              <a:t> 4</a:t>
            </a:r>
          </a:p>
          <a:p>
            <a:r>
              <a:rPr lang="en-US" dirty="0" err="1">
                <a:gradFill flip="none" rotWithShape="1">
                  <a:gsLst>
                    <a:gs pos="0">
                      <a:schemeClr val="accent3">
                        <a:alpha val="0"/>
                        <a:lumMod val="0"/>
                      </a:schemeClr>
                    </a:gs>
                    <a:gs pos="100000">
                      <a:schemeClr val="accent3">
                        <a:lumMod val="45000"/>
                        <a:lumOff val="55000"/>
                      </a:schemeClr>
                    </a:gs>
                    <a:gs pos="100000">
                      <a:schemeClr val="accent3">
                        <a:alpha val="0"/>
                        <a:lumMod val="0"/>
                        <a:lumOff val="100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5400000" scaled="0"/>
                  <a:tileRect/>
                </a:gradFill>
              </a:rPr>
              <a:t>Considerações</a:t>
            </a:r>
            <a:r>
              <a:rPr lang="en-US" dirty="0">
                <a:gradFill flip="none" rotWithShape="1">
                  <a:gsLst>
                    <a:gs pos="0">
                      <a:schemeClr val="accent3">
                        <a:alpha val="0"/>
                        <a:lumMod val="0"/>
                      </a:schemeClr>
                    </a:gs>
                    <a:gs pos="100000">
                      <a:schemeClr val="accent3">
                        <a:lumMod val="45000"/>
                        <a:lumOff val="55000"/>
                      </a:schemeClr>
                    </a:gs>
                    <a:gs pos="100000">
                      <a:schemeClr val="accent3">
                        <a:alpha val="0"/>
                        <a:lumMod val="0"/>
                        <a:lumOff val="100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5400000" scaled="0"/>
                  <a:tileRect/>
                </a:gradFill>
              </a:rPr>
              <a:t> </a:t>
            </a:r>
            <a:r>
              <a:rPr lang="en-US" dirty="0" err="1">
                <a:gradFill flip="none" rotWithShape="1">
                  <a:gsLst>
                    <a:gs pos="0">
                      <a:schemeClr val="accent3">
                        <a:alpha val="0"/>
                        <a:lumMod val="0"/>
                      </a:schemeClr>
                    </a:gs>
                    <a:gs pos="100000">
                      <a:schemeClr val="accent3">
                        <a:lumMod val="45000"/>
                        <a:lumOff val="55000"/>
                      </a:schemeClr>
                    </a:gs>
                    <a:gs pos="100000">
                      <a:schemeClr val="accent3">
                        <a:alpha val="0"/>
                        <a:lumMod val="0"/>
                        <a:lumOff val="100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5400000" scaled="0"/>
                  <a:tileRect/>
                </a:gradFill>
              </a:rPr>
              <a:t>Finais</a:t>
            </a:r>
            <a:endParaRPr lang="en-US" dirty="0">
              <a:gradFill flip="none" rotWithShape="1">
                <a:gsLst>
                  <a:gs pos="0">
                    <a:schemeClr val="accent3">
                      <a:alpha val="0"/>
                      <a:lumMod val="0"/>
                    </a:schemeClr>
                  </a:gs>
                  <a:gs pos="100000">
                    <a:schemeClr val="accent3">
                      <a:lumMod val="45000"/>
                      <a:lumOff val="55000"/>
                    </a:schemeClr>
                  </a:gs>
                  <a:gs pos="100000">
                    <a:schemeClr val="accent3">
                      <a:alpha val="0"/>
                      <a:lumMod val="0"/>
                      <a:lumOff val="100000"/>
                    </a:schemeClr>
                  </a:gs>
                  <a:gs pos="100000">
                    <a:schemeClr val="accent3">
                      <a:lumMod val="30000"/>
                      <a:lumOff val="70000"/>
                    </a:schemeClr>
                  </a:gs>
                </a:gsLst>
                <a:lin ang="5400000" scaled="0"/>
                <a:tileRect/>
              </a:gradFill>
            </a:endParaRPr>
          </a:p>
          <a:p>
            <a:r>
              <a:rPr lang="en-US" dirty="0" err="1">
                <a:gradFill flip="none" rotWithShape="1">
                  <a:gsLst>
                    <a:gs pos="0">
                      <a:schemeClr val="accent3">
                        <a:alpha val="0"/>
                        <a:lumMod val="0"/>
                      </a:schemeClr>
                    </a:gs>
                    <a:gs pos="100000">
                      <a:schemeClr val="accent3">
                        <a:lumMod val="45000"/>
                        <a:lumOff val="55000"/>
                      </a:schemeClr>
                    </a:gs>
                    <a:gs pos="100000">
                      <a:schemeClr val="accent3">
                        <a:alpha val="0"/>
                        <a:lumMod val="0"/>
                        <a:lumOff val="100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5400000" scaled="0"/>
                  <a:tileRect/>
                </a:gradFill>
              </a:rPr>
              <a:t>Referências</a:t>
            </a:r>
            <a:endParaRPr lang="pt-BR" dirty="0">
              <a:gradFill flip="none" rotWithShape="1">
                <a:gsLst>
                  <a:gs pos="0">
                    <a:schemeClr val="accent3">
                      <a:alpha val="0"/>
                      <a:lumMod val="0"/>
                    </a:schemeClr>
                  </a:gs>
                  <a:gs pos="100000">
                    <a:schemeClr val="accent3">
                      <a:lumMod val="45000"/>
                      <a:lumOff val="55000"/>
                    </a:schemeClr>
                  </a:gs>
                  <a:gs pos="100000">
                    <a:schemeClr val="accent3">
                      <a:alpha val="0"/>
                      <a:lumMod val="0"/>
                      <a:lumOff val="100000"/>
                    </a:schemeClr>
                  </a:gs>
                  <a:gs pos="100000">
                    <a:schemeClr val="accent3">
                      <a:lumMod val="30000"/>
                      <a:lumOff val="70000"/>
                    </a:schemeClr>
                  </a:gs>
                </a:gsLst>
                <a:lin ang="5400000" scaled="0"/>
                <a:tileRect/>
              </a:gra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C573-C9BE-334B-B909-19E2F28512E7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4042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Título</a:t>
            </a:r>
            <a:r>
              <a:rPr lang="en-US" dirty="0"/>
              <a:t> do </a:t>
            </a:r>
            <a:r>
              <a:rPr lang="en-US" dirty="0" err="1"/>
              <a:t>Capítulo</a:t>
            </a:r>
            <a:r>
              <a:rPr lang="en-US" dirty="0"/>
              <a:t> 3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Textos com, no m</a:t>
            </a:r>
            <a:r>
              <a:rPr lang="en-US" dirty="0" err="1"/>
              <a:t>áximo</a:t>
            </a:r>
            <a:r>
              <a:rPr lang="en-US" dirty="0"/>
              <a:t>, 3 </a:t>
            </a:r>
            <a:r>
              <a:rPr lang="en-US" dirty="0" err="1"/>
              <a:t>linhas</a:t>
            </a:r>
            <a:endParaRPr lang="en-US" dirty="0"/>
          </a:p>
          <a:p>
            <a:endParaRPr lang="en-US" dirty="0"/>
          </a:p>
          <a:p>
            <a:r>
              <a:rPr lang="en-US" dirty="0"/>
              <a:t>No </a:t>
            </a:r>
            <a:r>
              <a:rPr lang="en-US" dirty="0" err="1"/>
              <a:t>máximo</a:t>
            </a:r>
            <a:r>
              <a:rPr lang="en-US" dirty="0"/>
              <a:t> </a:t>
            </a:r>
            <a:r>
              <a:rPr lang="en-US" dirty="0" err="1"/>
              <a:t>dois</a:t>
            </a:r>
            <a:r>
              <a:rPr lang="en-US" dirty="0"/>
              <a:t> </a:t>
            </a:r>
            <a:r>
              <a:rPr lang="en-US" dirty="0" err="1"/>
              <a:t>tópicos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C573-C9BE-334B-B909-19E2F28512E7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25974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28650" y="3868738"/>
            <a:ext cx="7886700" cy="417513"/>
          </a:xfrm>
          <a:prstGeom prst="rect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pt-BR" dirty="0" err="1">
                <a:gradFill flip="none" rotWithShape="1">
                  <a:gsLst>
                    <a:gs pos="0">
                      <a:schemeClr val="accent3">
                        <a:alpha val="0"/>
                        <a:lumMod val="0"/>
                      </a:schemeClr>
                    </a:gs>
                    <a:gs pos="100000">
                      <a:schemeClr val="accent3">
                        <a:lumMod val="45000"/>
                        <a:lumOff val="55000"/>
                      </a:schemeClr>
                    </a:gs>
                    <a:gs pos="100000">
                      <a:schemeClr val="accent3">
                        <a:alpha val="0"/>
                        <a:lumMod val="0"/>
                        <a:lumOff val="100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5400000" scaled="0"/>
                  <a:tileRect/>
                </a:gradFill>
              </a:rPr>
              <a:t>Introduç</a:t>
            </a:r>
            <a:r>
              <a:rPr lang="en-US" dirty="0" err="1">
                <a:gradFill flip="none" rotWithShape="1">
                  <a:gsLst>
                    <a:gs pos="0">
                      <a:schemeClr val="accent3">
                        <a:alpha val="0"/>
                        <a:lumMod val="0"/>
                      </a:schemeClr>
                    </a:gs>
                    <a:gs pos="100000">
                      <a:schemeClr val="accent3">
                        <a:lumMod val="45000"/>
                        <a:lumOff val="55000"/>
                      </a:schemeClr>
                    </a:gs>
                    <a:gs pos="100000">
                      <a:schemeClr val="accent3">
                        <a:alpha val="0"/>
                        <a:lumMod val="0"/>
                        <a:lumOff val="100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5400000" scaled="0"/>
                  <a:tileRect/>
                </a:gradFill>
              </a:rPr>
              <a:t>ão</a:t>
            </a:r>
            <a:endParaRPr lang="en-US" dirty="0">
              <a:gradFill flip="none" rotWithShape="1">
                <a:gsLst>
                  <a:gs pos="0">
                    <a:schemeClr val="accent3">
                      <a:alpha val="0"/>
                      <a:lumMod val="0"/>
                    </a:schemeClr>
                  </a:gs>
                  <a:gs pos="100000">
                    <a:schemeClr val="accent3">
                      <a:lumMod val="45000"/>
                      <a:lumOff val="55000"/>
                    </a:schemeClr>
                  </a:gs>
                  <a:gs pos="100000">
                    <a:schemeClr val="accent3">
                      <a:alpha val="0"/>
                      <a:lumMod val="0"/>
                      <a:lumOff val="100000"/>
                    </a:schemeClr>
                  </a:gs>
                  <a:gs pos="100000">
                    <a:schemeClr val="accent3">
                      <a:lumMod val="30000"/>
                      <a:lumOff val="70000"/>
                    </a:schemeClr>
                  </a:gs>
                </a:gsLst>
                <a:lin ang="5400000" scaled="0"/>
                <a:tileRect/>
              </a:gradFill>
            </a:endParaRPr>
          </a:p>
          <a:p>
            <a:r>
              <a:rPr lang="en-US" dirty="0" err="1">
                <a:gradFill flip="none" rotWithShape="1">
                  <a:gsLst>
                    <a:gs pos="0">
                      <a:schemeClr val="accent3">
                        <a:alpha val="0"/>
                        <a:lumMod val="0"/>
                      </a:schemeClr>
                    </a:gs>
                    <a:gs pos="100000">
                      <a:schemeClr val="accent3">
                        <a:lumMod val="45000"/>
                        <a:lumOff val="55000"/>
                      </a:schemeClr>
                    </a:gs>
                    <a:gs pos="100000">
                      <a:schemeClr val="accent3">
                        <a:alpha val="0"/>
                        <a:lumMod val="0"/>
                        <a:lumOff val="100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5400000" scaled="0"/>
                  <a:tileRect/>
                </a:gradFill>
              </a:rPr>
              <a:t>Objetivo</a:t>
            </a:r>
            <a:endParaRPr lang="en-US" dirty="0">
              <a:gradFill flip="none" rotWithShape="1">
                <a:gsLst>
                  <a:gs pos="0">
                    <a:schemeClr val="accent3">
                      <a:alpha val="0"/>
                      <a:lumMod val="0"/>
                    </a:schemeClr>
                  </a:gs>
                  <a:gs pos="100000">
                    <a:schemeClr val="accent3">
                      <a:lumMod val="45000"/>
                      <a:lumOff val="55000"/>
                    </a:schemeClr>
                  </a:gs>
                  <a:gs pos="100000">
                    <a:schemeClr val="accent3">
                      <a:alpha val="0"/>
                      <a:lumMod val="0"/>
                      <a:lumOff val="100000"/>
                    </a:schemeClr>
                  </a:gs>
                  <a:gs pos="100000">
                    <a:schemeClr val="accent3">
                      <a:lumMod val="30000"/>
                      <a:lumOff val="70000"/>
                    </a:schemeClr>
                  </a:gs>
                </a:gsLst>
                <a:lin ang="5400000" scaled="0"/>
                <a:tileRect/>
              </a:gradFill>
            </a:endParaRPr>
          </a:p>
          <a:p>
            <a:r>
              <a:rPr lang="en-US" dirty="0" err="1">
                <a:gradFill flip="none" rotWithShape="1">
                  <a:gsLst>
                    <a:gs pos="0">
                      <a:schemeClr val="accent3">
                        <a:alpha val="0"/>
                        <a:lumMod val="0"/>
                      </a:schemeClr>
                    </a:gs>
                    <a:gs pos="100000">
                      <a:schemeClr val="accent3">
                        <a:lumMod val="45000"/>
                        <a:lumOff val="55000"/>
                      </a:schemeClr>
                    </a:gs>
                    <a:gs pos="100000">
                      <a:schemeClr val="accent3">
                        <a:alpha val="0"/>
                        <a:lumMod val="0"/>
                        <a:lumOff val="100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5400000" scaled="0"/>
                  <a:tileRect/>
                </a:gradFill>
              </a:rPr>
              <a:t>Fundamentação</a:t>
            </a:r>
            <a:r>
              <a:rPr lang="en-US" dirty="0">
                <a:gradFill flip="none" rotWithShape="1">
                  <a:gsLst>
                    <a:gs pos="0">
                      <a:schemeClr val="accent3">
                        <a:alpha val="0"/>
                        <a:lumMod val="0"/>
                      </a:schemeClr>
                    </a:gs>
                    <a:gs pos="100000">
                      <a:schemeClr val="accent3">
                        <a:lumMod val="45000"/>
                        <a:lumOff val="55000"/>
                      </a:schemeClr>
                    </a:gs>
                    <a:gs pos="100000">
                      <a:schemeClr val="accent3">
                        <a:alpha val="0"/>
                        <a:lumMod val="0"/>
                        <a:lumOff val="100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5400000" scaled="0"/>
                  <a:tileRect/>
                </a:gradFill>
              </a:rPr>
              <a:t> </a:t>
            </a:r>
            <a:r>
              <a:rPr lang="en-US" dirty="0" err="1">
                <a:gradFill flip="none" rotWithShape="1">
                  <a:gsLst>
                    <a:gs pos="0">
                      <a:schemeClr val="accent3">
                        <a:alpha val="0"/>
                        <a:lumMod val="0"/>
                      </a:schemeClr>
                    </a:gs>
                    <a:gs pos="100000">
                      <a:schemeClr val="accent3">
                        <a:lumMod val="45000"/>
                        <a:lumOff val="55000"/>
                      </a:schemeClr>
                    </a:gs>
                    <a:gs pos="100000">
                      <a:schemeClr val="accent3">
                        <a:alpha val="0"/>
                        <a:lumMod val="0"/>
                        <a:lumOff val="100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5400000" scaled="0"/>
                  <a:tileRect/>
                </a:gradFill>
              </a:rPr>
              <a:t>Teórica</a:t>
            </a:r>
            <a:endParaRPr lang="en-US" dirty="0">
              <a:gradFill flip="none" rotWithShape="1">
                <a:gsLst>
                  <a:gs pos="0">
                    <a:schemeClr val="accent3">
                      <a:alpha val="0"/>
                      <a:lumMod val="0"/>
                    </a:schemeClr>
                  </a:gs>
                  <a:gs pos="100000">
                    <a:schemeClr val="accent3">
                      <a:lumMod val="45000"/>
                      <a:lumOff val="55000"/>
                    </a:schemeClr>
                  </a:gs>
                  <a:gs pos="100000">
                    <a:schemeClr val="accent3">
                      <a:alpha val="0"/>
                      <a:lumMod val="0"/>
                      <a:lumOff val="100000"/>
                    </a:schemeClr>
                  </a:gs>
                  <a:gs pos="100000">
                    <a:schemeClr val="accent3">
                      <a:lumMod val="30000"/>
                      <a:lumOff val="70000"/>
                    </a:schemeClr>
                  </a:gs>
                </a:gsLst>
                <a:lin ang="5400000" scaled="0"/>
                <a:tileRect/>
              </a:gradFill>
            </a:endParaRPr>
          </a:p>
          <a:p>
            <a:r>
              <a:rPr lang="en-US" dirty="0" err="1">
                <a:gradFill flip="none" rotWithShape="1">
                  <a:gsLst>
                    <a:gs pos="0">
                      <a:schemeClr val="accent3">
                        <a:alpha val="0"/>
                        <a:lumMod val="0"/>
                      </a:schemeClr>
                    </a:gs>
                    <a:gs pos="100000">
                      <a:schemeClr val="accent3">
                        <a:lumMod val="45000"/>
                        <a:lumOff val="55000"/>
                      </a:schemeClr>
                    </a:gs>
                    <a:gs pos="100000">
                      <a:schemeClr val="accent3">
                        <a:alpha val="0"/>
                        <a:lumMod val="0"/>
                        <a:lumOff val="100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5400000" scaled="0"/>
                  <a:tileRect/>
                </a:gradFill>
              </a:rPr>
              <a:t>Título</a:t>
            </a:r>
            <a:r>
              <a:rPr lang="en-US" dirty="0">
                <a:gradFill flip="none" rotWithShape="1">
                  <a:gsLst>
                    <a:gs pos="0">
                      <a:schemeClr val="accent3">
                        <a:alpha val="0"/>
                        <a:lumMod val="0"/>
                      </a:schemeClr>
                    </a:gs>
                    <a:gs pos="100000">
                      <a:schemeClr val="accent3">
                        <a:lumMod val="45000"/>
                        <a:lumOff val="55000"/>
                      </a:schemeClr>
                    </a:gs>
                    <a:gs pos="100000">
                      <a:schemeClr val="accent3">
                        <a:alpha val="0"/>
                        <a:lumMod val="0"/>
                        <a:lumOff val="100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5400000" scaled="0"/>
                  <a:tileRect/>
                </a:gradFill>
              </a:rPr>
              <a:t> </a:t>
            </a:r>
            <a:r>
              <a:rPr lang="en-US" dirty="0" err="1">
                <a:gradFill flip="none" rotWithShape="1">
                  <a:gsLst>
                    <a:gs pos="0">
                      <a:schemeClr val="accent3">
                        <a:alpha val="0"/>
                        <a:lumMod val="0"/>
                      </a:schemeClr>
                    </a:gs>
                    <a:gs pos="100000">
                      <a:schemeClr val="accent3">
                        <a:lumMod val="45000"/>
                        <a:lumOff val="55000"/>
                      </a:schemeClr>
                    </a:gs>
                    <a:gs pos="100000">
                      <a:schemeClr val="accent3">
                        <a:alpha val="0"/>
                        <a:lumMod val="0"/>
                        <a:lumOff val="100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5400000" scaled="0"/>
                  <a:tileRect/>
                </a:gradFill>
              </a:rPr>
              <a:t>Capítulo</a:t>
            </a:r>
            <a:r>
              <a:rPr lang="en-US" dirty="0">
                <a:gradFill flip="none" rotWithShape="1">
                  <a:gsLst>
                    <a:gs pos="0">
                      <a:schemeClr val="accent3">
                        <a:alpha val="0"/>
                        <a:lumMod val="0"/>
                      </a:schemeClr>
                    </a:gs>
                    <a:gs pos="100000">
                      <a:schemeClr val="accent3">
                        <a:lumMod val="45000"/>
                        <a:lumOff val="55000"/>
                      </a:schemeClr>
                    </a:gs>
                    <a:gs pos="100000">
                      <a:schemeClr val="accent3">
                        <a:alpha val="0"/>
                        <a:lumMod val="0"/>
                        <a:lumOff val="100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5400000" scaled="0"/>
                  <a:tileRect/>
                </a:gradFill>
              </a:rPr>
              <a:t> 3</a:t>
            </a:r>
          </a:p>
          <a:p>
            <a:r>
              <a:rPr lang="en-US" dirty="0" err="1"/>
              <a:t>Título</a:t>
            </a:r>
            <a:r>
              <a:rPr lang="en-US" dirty="0"/>
              <a:t> </a:t>
            </a:r>
            <a:r>
              <a:rPr lang="en-US" dirty="0" err="1"/>
              <a:t>Capítulo</a:t>
            </a:r>
            <a:r>
              <a:rPr lang="en-US" dirty="0"/>
              <a:t> 4</a:t>
            </a:r>
          </a:p>
          <a:p>
            <a:r>
              <a:rPr lang="en-US" dirty="0" err="1">
                <a:gradFill flip="none" rotWithShape="1">
                  <a:gsLst>
                    <a:gs pos="0">
                      <a:schemeClr val="accent3">
                        <a:alpha val="0"/>
                        <a:lumMod val="0"/>
                      </a:schemeClr>
                    </a:gs>
                    <a:gs pos="100000">
                      <a:schemeClr val="accent3">
                        <a:lumMod val="45000"/>
                        <a:lumOff val="55000"/>
                      </a:schemeClr>
                    </a:gs>
                    <a:gs pos="100000">
                      <a:schemeClr val="accent3">
                        <a:alpha val="0"/>
                        <a:lumMod val="0"/>
                        <a:lumOff val="100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5400000" scaled="0"/>
                  <a:tileRect/>
                </a:gradFill>
              </a:rPr>
              <a:t>Considerações</a:t>
            </a:r>
            <a:r>
              <a:rPr lang="en-US" dirty="0">
                <a:gradFill flip="none" rotWithShape="1">
                  <a:gsLst>
                    <a:gs pos="0">
                      <a:schemeClr val="accent3">
                        <a:alpha val="0"/>
                        <a:lumMod val="0"/>
                      </a:schemeClr>
                    </a:gs>
                    <a:gs pos="100000">
                      <a:schemeClr val="accent3">
                        <a:lumMod val="45000"/>
                        <a:lumOff val="55000"/>
                      </a:schemeClr>
                    </a:gs>
                    <a:gs pos="100000">
                      <a:schemeClr val="accent3">
                        <a:alpha val="0"/>
                        <a:lumMod val="0"/>
                        <a:lumOff val="100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5400000" scaled="0"/>
                  <a:tileRect/>
                </a:gradFill>
              </a:rPr>
              <a:t> </a:t>
            </a:r>
            <a:r>
              <a:rPr lang="en-US" dirty="0" err="1">
                <a:gradFill flip="none" rotWithShape="1">
                  <a:gsLst>
                    <a:gs pos="0">
                      <a:schemeClr val="accent3">
                        <a:alpha val="0"/>
                        <a:lumMod val="0"/>
                      </a:schemeClr>
                    </a:gs>
                    <a:gs pos="100000">
                      <a:schemeClr val="accent3">
                        <a:lumMod val="45000"/>
                        <a:lumOff val="55000"/>
                      </a:schemeClr>
                    </a:gs>
                    <a:gs pos="100000">
                      <a:schemeClr val="accent3">
                        <a:alpha val="0"/>
                        <a:lumMod val="0"/>
                        <a:lumOff val="100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5400000" scaled="0"/>
                  <a:tileRect/>
                </a:gradFill>
              </a:rPr>
              <a:t>Finais</a:t>
            </a:r>
            <a:endParaRPr lang="en-US" dirty="0">
              <a:gradFill flip="none" rotWithShape="1">
                <a:gsLst>
                  <a:gs pos="0">
                    <a:schemeClr val="accent3">
                      <a:alpha val="0"/>
                      <a:lumMod val="0"/>
                    </a:schemeClr>
                  </a:gs>
                  <a:gs pos="100000">
                    <a:schemeClr val="accent3">
                      <a:lumMod val="45000"/>
                      <a:lumOff val="55000"/>
                    </a:schemeClr>
                  </a:gs>
                  <a:gs pos="100000">
                    <a:schemeClr val="accent3">
                      <a:alpha val="0"/>
                      <a:lumMod val="0"/>
                      <a:lumOff val="100000"/>
                    </a:schemeClr>
                  </a:gs>
                  <a:gs pos="100000">
                    <a:schemeClr val="accent3">
                      <a:lumMod val="30000"/>
                      <a:lumOff val="70000"/>
                    </a:schemeClr>
                  </a:gs>
                </a:gsLst>
                <a:lin ang="5400000" scaled="0"/>
                <a:tileRect/>
              </a:gradFill>
            </a:endParaRPr>
          </a:p>
          <a:p>
            <a:r>
              <a:rPr lang="en-US" dirty="0" err="1">
                <a:gradFill flip="none" rotWithShape="1">
                  <a:gsLst>
                    <a:gs pos="0">
                      <a:schemeClr val="accent3">
                        <a:alpha val="0"/>
                        <a:lumMod val="0"/>
                      </a:schemeClr>
                    </a:gs>
                    <a:gs pos="100000">
                      <a:schemeClr val="accent3">
                        <a:lumMod val="45000"/>
                        <a:lumOff val="55000"/>
                      </a:schemeClr>
                    </a:gs>
                    <a:gs pos="100000">
                      <a:schemeClr val="accent3">
                        <a:alpha val="0"/>
                        <a:lumMod val="0"/>
                        <a:lumOff val="100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5400000" scaled="0"/>
                  <a:tileRect/>
                </a:gradFill>
              </a:rPr>
              <a:t>Referências</a:t>
            </a:r>
            <a:endParaRPr lang="pt-BR" dirty="0">
              <a:gradFill flip="none" rotWithShape="1">
                <a:gsLst>
                  <a:gs pos="0">
                    <a:schemeClr val="accent3">
                      <a:alpha val="0"/>
                      <a:lumMod val="0"/>
                    </a:schemeClr>
                  </a:gs>
                  <a:gs pos="100000">
                    <a:schemeClr val="accent3">
                      <a:lumMod val="45000"/>
                      <a:lumOff val="55000"/>
                    </a:schemeClr>
                  </a:gs>
                  <a:gs pos="100000">
                    <a:schemeClr val="accent3">
                      <a:alpha val="0"/>
                      <a:lumMod val="0"/>
                      <a:lumOff val="100000"/>
                    </a:schemeClr>
                  </a:gs>
                  <a:gs pos="100000">
                    <a:schemeClr val="accent3">
                      <a:lumMod val="30000"/>
                      <a:lumOff val="70000"/>
                    </a:schemeClr>
                  </a:gs>
                </a:gsLst>
                <a:lin ang="5400000" scaled="0"/>
                <a:tileRect/>
              </a:gra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C573-C9BE-334B-B909-19E2F28512E7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6824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Título</a:t>
            </a:r>
            <a:r>
              <a:rPr lang="en-US" dirty="0"/>
              <a:t> do </a:t>
            </a:r>
            <a:r>
              <a:rPr lang="en-US" dirty="0" err="1"/>
              <a:t>Capítulo</a:t>
            </a:r>
            <a:r>
              <a:rPr lang="en-US" dirty="0"/>
              <a:t> 4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Textos com, no m</a:t>
            </a:r>
            <a:r>
              <a:rPr lang="en-US" dirty="0" err="1"/>
              <a:t>áximo</a:t>
            </a:r>
            <a:r>
              <a:rPr lang="en-US" dirty="0"/>
              <a:t>, 3 </a:t>
            </a:r>
            <a:r>
              <a:rPr lang="en-US" dirty="0" err="1"/>
              <a:t>linhas</a:t>
            </a:r>
            <a:endParaRPr lang="en-US" dirty="0"/>
          </a:p>
          <a:p>
            <a:endParaRPr lang="en-US" dirty="0"/>
          </a:p>
          <a:p>
            <a:r>
              <a:rPr lang="en-US" dirty="0"/>
              <a:t>No </a:t>
            </a:r>
            <a:r>
              <a:rPr lang="en-US" dirty="0" err="1"/>
              <a:t>máximo</a:t>
            </a:r>
            <a:r>
              <a:rPr lang="en-US" dirty="0"/>
              <a:t> </a:t>
            </a:r>
            <a:r>
              <a:rPr lang="en-US" dirty="0" err="1"/>
              <a:t>dois</a:t>
            </a:r>
            <a:r>
              <a:rPr lang="en-US" dirty="0"/>
              <a:t> </a:t>
            </a:r>
            <a:r>
              <a:rPr lang="en-US" dirty="0" err="1"/>
              <a:t>tópicos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C573-C9BE-334B-B909-19E2F28512E7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37608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Título</a:t>
            </a:r>
            <a:r>
              <a:rPr lang="en-US" dirty="0"/>
              <a:t> do </a:t>
            </a:r>
            <a:r>
              <a:rPr lang="en-US" dirty="0" err="1"/>
              <a:t>Capítulo</a:t>
            </a:r>
            <a:r>
              <a:rPr lang="en-US" dirty="0"/>
              <a:t> 4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é</a:t>
            </a:r>
            <a:r>
              <a:rPr lang="en-US" dirty="0"/>
              <a:t> o </a:t>
            </a:r>
            <a:r>
              <a:rPr lang="en-US" dirty="0" err="1"/>
              <a:t>capítulo</a:t>
            </a:r>
            <a:r>
              <a:rPr lang="en-US" dirty="0"/>
              <a:t> de </a:t>
            </a:r>
            <a:r>
              <a:rPr lang="en-US" dirty="0" err="1"/>
              <a:t>desenvolvimento</a:t>
            </a:r>
            <a:r>
              <a:rPr lang="en-US" dirty="0"/>
              <a:t> do </a:t>
            </a:r>
            <a:r>
              <a:rPr lang="en-US" dirty="0" err="1"/>
              <a:t>trabalho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É</a:t>
            </a:r>
            <a:r>
              <a:rPr lang="en-US" dirty="0"/>
              <a:t> </a:t>
            </a:r>
            <a:r>
              <a:rPr lang="en-US" dirty="0" err="1"/>
              <a:t>aqui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se </a:t>
            </a:r>
            <a:r>
              <a:rPr lang="en-US" dirty="0" err="1"/>
              <a:t>deve</a:t>
            </a:r>
            <a:r>
              <a:rPr lang="en-US" dirty="0"/>
              <a:t> </a:t>
            </a:r>
            <a:r>
              <a:rPr lang="en-US" dirty="0" err="1"/>
              <a:t>dedicar</a:t>
            </a:r>
            <a:r>
              <a:rPr lang="en-US" dirty="0"/>
              <a:t> o </a:t>
            </a:r>
            <a:r>
              <a:rPr lang="en-US" dirty="0" err="1"/>
              <a:t>maior</a:t>
            </a:r>
            <a:r>
              <a:rPr lang="en-US" dirty="0"/>
              <a:t> tempo da </a:t>
            </a:r>
            <a:r>
              <a:rPr lang="en-US" dirty="0" err="1"/>
              <a:t>apresentação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C573-C9BE-334B-B909-19E2F28512E7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74801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28650" y="4383094"/>
            <a:ext cx="7886700" cy="417513"/>
          </a:xfrm>
          <a:prstGeom prst="rect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pt-BR" dirty="0" err="1">
                <a:gradFill flip="none" rotWithShape="1">
                  <a:gsLst>
                    <a:gs pos="0">
                      <a:schemeClr val="accent3">
                        <a:alpha val="0"/>
                        <a:lumMod val="0"/>
                      </a:schemeClr>
                    </a:gs>
                    <a:gs pos="100000">
                      <a:schemeClr val="accent3">
                        <a:lumMod val="45000"/>
                        <a:lumOff val="55000"/>
                      </a:schemeClr>
                    </a:gs>
                    <a:gs pos="100000">
                      <a:schemeClr val="accent3">
                        <a:alpha val="0"/>
                        <a:lumMod val="0"/>
                        <a:lumOff val="100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5400000" scaled="0"/>
                  <a:tileRect/>
                </a:gradFill>
              </a:rPr>
              <a:t>Introduç</a:t>
            </a:r>
            <a:r>
              <a:rPr lang="en-US" dirty="0" err="1">
                <a:gradFill flip="none" rotWithShape="1">
                  <a:gsLst>
                    <a:gs pos="0">
                      <a:schemeClr val="accent3">
                        <a:alpha val="0"/>
                        <a:lumMod val="0"/>
                      </a:schemeClr>
                    </a:gs>
                    <a:gs pos="100000">
                      <a:schemeClr val="accent3">
                        <a:lumMod val="45000"/>
                        <a:lumOff val="55000"/>
                      </a:schemeClr>
                    </a:gs>
                    <a:gs pos="100000">
                      <a:schemeClr val="accent3">
                        <a:alpha val="0"/>
                        <a:lumMod val="0"/>
                        <a:lumOff val="100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5400000" scaled="0"/>
                  <a:tileRect/>
                </a:gradFill>
              </a:rPr>
              <a:t>ão</a:t>
            </a:r>
            <a:endParaRPr lang="en-US" dirty="0">
              <a:gradFill flip="none" rotWithShape="1">
                <a:gsLst>
                  <a:gs pos="0">
                    <a:schemeClr val="accent3">
                      <a:alpha val="0"/>
                      <a:lumMod val="0"/>
                    </a:schemeClr>
                  </a:gs>
                  <a:gs pos="100000">
                    <a:schemeClr val="accent3">
                      <a:lumMod val="45000"/>
                      <a:lumOff val="55000"/>
                    </a:schemeClr>
                  </a:gs>
                  <a:gs pos="100000">
                    <a:schemeClr val="accent3">
                      <a:alpha val="0"/>
                      <a:lumMod val="0"/>
                      <a:lumOff val="100000"/>
                    </a:schemeClr>
                  </a:gs>
                  <a:gs pos="100000">
                    <a:schemeClr val="accent3">
                      <a:lumMod val="30000"/>
                      <a:lumOff val="70000"/>
                    </a:schemeClr>
                  </a:gs>
                </a:gsLst>
                <a:lin ang="5400000" scaled="0"/>
                <a:tileRect/>
              </a:gradFill>
            </a:endParaRPr>
          </a:p>
          <a:p>
            <a:r>
              <a:rPr lang="en-US" dirty="0" err="1">
                <a:gradFill flip="none" rotWithShape="1">
                  <a:gsLst>
                    <a:gs pos="0">
                      <a:schemeClr val="accent3">
                        <a:alpha val="0"/>
                        <a:lumMod val="0"/>
                      </a:schemeClr>
                    </a:gs>
                    <a:gs pos="100000">
                      <a:schemeClr val="accent3">
                        <a:lumMod val="45000"/>
                        <a:lumOff val="55000"/>
                      </a:schemeClr>
                    </a:gs>
                    <a:gs pos="100000">
                      <a:schemeClr val="accent3">
                        <a:alpha val="0"/>
                        <a:lumMod val="0"/>
                        <a:lumOff val="100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5400000" scaled="0"/>
                  <a:tileRect/>
                </a:gradFill>
              </a:rPr>
              <a:t>Objetivo</a:t>
            </a:r>
            <a:endParaRPr lang="en-US" dirty="0">
              <a:gradFill flip="none" rotWithShape="1">
                <a:gsLst>
                  <a:gs pos="0">
                    <a:schemeClr val="accent3">
                      <a:alpha val="0"/>
                      <a:lumMod val="0"/>
                    </a:schemeClr>
                  </a:gs>
                  <a:gs pos="100000">
                    <a:schemeClr val="accent3">
                      <a:lumMod val="45000"/>
                      <a:lumOff val="55000"/>
                    </a:schemeClr>
                  </a:gs>
                  <a:gs pos="100000">
                    <a:schemeClr val="accent3">
                      <a:alpha val="0"/>
                      <a:lumMod val="0"/>
                      <a:lumOff val="100000"/>
                    </a:schemeClr>
                  </a:gs>
                  <a:gs pos="100000">
                    <a:schemeClr val="accent3">
                      <a:lumMod val="30000"/>
                      <a:lumOff val="70000"/>
                    </a:schemeClr>
                  </a:gs>
                </a:gsLst>
                <a:lin ang="5400000" scaled="0"/>
                <a:tileRect/>
              </a:gradFill>
            </a:endParaRPr>
          </a:p>
          <a:p>
            <a:r>
              <a:rPr lang="en-US" dirty="0" err="1">
                <a:gradFill flip="none" rotWithShape="1">
                  <a:gsLst>
                    <a:gs pos="0">
                      <a:schemeClr val="accent3">
                        <a:alpha val="0"/>
                        <a:lumMod val="0"/>
                      </a:schemeClr>
                    </a:gs>
                    <a:gs pos="100000">
                      <a:schemeClr val="accent3">
                        <a:lumMod val="45000"/>
                        <a:lumOff val="55000"/>
                      </a:schemeClr>
                    </a:gs>
                    <a:gs pos="100000">
                      <a:schemeClr val="accent3">
                        <a:alpha val="0"/>
                        <a:lumMod val="0"/>
                        <a:lumOff val="100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5400000" scaled="0"/>
                  <a:tileRect/>
                </a:gradFill>
              </a:rPr>
              <a:t>Fundamentação</a:t>
            </a:r>
            <a:r>
              <a:rPr lang="en-US" dirty="0">
                <a:gradFill flip="none" rotWithShape="1">
                  <a:gsLst>
                    <a:gs pos="0">
                      <a:schemeClr val="accent3">
                        <a:alpha val="0"/>
                        <a:lumMod val="0"/>
                      </a:schemeClr>
                    </a:gs>
                    <a:gs pos="100000">
                      <a:schemeClr val="accent3">
                        <a:lumMod val="45000"/>
                        <a:lumOff val="55000"/>
                      </a:schemeClr>
                    </a:gs>
                    <a:gs pos="100000">
                      <a:schemeClr val="accent3">
                        <a:alpha val="0"/>
                        <a:lumMod val="0"/>
                        <a:lumOff val="100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5400000" scaled="0"/>
                  <a:tileRect/>
                </a:gradFill>
              </a:rPr>
              <a:t> </a:t>
            </a:r>
            <a:r>
              <a:rPr lang="en-US" dirty="0" err="1">
                <a:gradFill flip="none" rotWithShape="1">
                  <a:gsLst>
                    <a:gs pos="0">
                      <a:schemeClr val="accent3">
                        <a:alpha val="0"/>
                        <a:lumMod val="0"/>
                      </a:schemeClr>
                    </a:gs>
                    <a:gs pos="100000">
                      <a:schemeClr val="accent3">
                        <a:lumMod val="45000"/>
                        <a:lumOff val="55000"/>
                      </a:schemeClr>
                    </a:gs>
                    <a:gs pos="100000">
                      <a:schemeClr val="accent3">
                        <a:alpha val="0"/>
                        <a:lumMod val="0"/>
                        <a:lumOff val="100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5400000" scaled="0"/>
                  <a:tileRect/>
                </a:gradFill>
              </a:rPr>
              <a:t>Teórica</a:t>
            </a:r>
            <a:endParaRPr lang="en-US" dirty="0">
              <a:gradFill flip="none" rotWithShape="1">
                <a:gsLst>
                  <a:gs pos="0">
                    <a:schemeClr val="accent3">
                      <a:alpha val="0"/>
                      <a:lumMod val="0"/>
                    </a:schemeClr>
                  </a:gs>
                  <a:gs pos="100000">
                    <a:schemeClr val="accent3">
                      <a:lumMod val="45000"/>
                      <a:lumOff val="55000"/>
                    </a:schemeClr>
                  </a:gs>
                  <a:gs pos="100000">
                    <a:schemeClr val="accent3">
                      <a:alpha val="0"/>
                      <a:lumMod val="0"/>
                      <a:lumOff val="100000"/>
                    </a:schemeClr>
                  </a:gs>
                  <a:gs pos="100000">
                    <a:schemeClr val="accent3">
                      <a:lumMod val="30000"/>
                      <a:lumOff val="70000"/>
                    </a:schemeClr>
                  </a:gs>
                </a:gsLst>
                <a:lin ang="5400000" scaled="0"/>
                <a:tileRect/>
              </a:gradFill>
            </a:endParaRPr>
          </a:p>
          <a:p>
            <a:r>
              <a:rPr lang="en-US" dirty="0" err="1">
                <a:gradFill flip="none" rotWithShape="1">
                  <a:gsLst>
                    <a:gs pos="0">
                      <a:schemeClr val="accent3">
                        <a:alpha val="0"/>
                        <a:lumMod val="0"/>
                      </a:schemeClr>
                    </a:gs>
                    <a:gs pos="100000">
                      <a:schemeClr val="accent3">
                        <a:lumMod val="45000"/>
                        <a:lumOff val="55000"/>
                      </a:schemeClr>
                    </a:gs>
                    <a:gs pos="100000">
                      <a:schemeClr val="accent3">
                        <a:alpha val="0"/>
                        <a:lumMod val="0"/>
                        <a:lumOff val="100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5400000" scaled="0"/>
                  <a:tileRect/>
                </a:gradFill>
              </a:rPr>
              <a:t>Título</a:t>
            </a:r>
            <a:r>
              <a:rPr lang="en-US" dirty="0">
                <a:gradFill flip="none" rotWithShape="1">
                  <a:gsLst>
                    <a:gs pos="0">
                      <a:schemeClr val="accent3">
                        <a:alpha val="0"/>
                        <a:lumMod val="0"/>
                      </a:schemeClr>
                    </a:gs>
                    <a:gs pos="100000">
                      <a:schemeClr val="accent3">
                        <a:lumMod val="45000"/>
                        <a:lumOff val="55000"/>
                      </a:schemeClr>
                    </a:gs>
                    <a:gs pos="100000">
                      <a:schemeClr val="accent3">
                        <a:alpha val="0"/>
                        <a:lumMod val="0"/>
                        <a:lumOff val="100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5400000" scaled="0"/>
                  <a:tileRect/>
                </a:gradFill>
              </a:rPr>
              <a:t> </a:t>
            </a:r>
            <a:r>
              <a:rPr lang="en-US" dirty="0" err="1">
                <a:gradFill flip="none" rotWithShape="1">
                  <a:gsLst>
                    <a:gs pos="0">
                      <a:schemeClr val="accent3">
                        <a:alpha val="0"/>
                        <a:lumMod val="0"/>
                      </a:schemeClr>
                    </a:gs>
                    <a:gs pos="100000">
                      <a:schemeClr val="accent3">
                        <a:lumMod val="45000"/>
                        <a:lumOff val="55000"/>
                      </a:schemeClr>
                    </a:gs>
                    <a:gs pos="100000">
                      <a:schemeClr val="accent3">
                        <a:alpha val="0"/>
                        <a:lumMod val="0"/>
                        <a:lumOff val="100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5400000" scaled="0"/>
                  <a:tileRect/>
                </a:gradFill>
              </a:rPr>
              <a:t>Capítulo</a:t>
            </a:r>
            <a:r>
              <a:rPr lang="en-US" dirty="0">
                <a:gradFill flip="none" rotWithShape="1">
                  <a:gsLst>
                    <a:gs pos="0">
                      <a:schemeClr val="accent3">
                        <a:alpha val="0"/>
                        <a:lumMod val="0"/>
                      </a:schemeClr>
                    </a:gs>
                    <a:gs pos="100000">
                      <a:schemeClr val="accent3">
                        <a:lumMod val="45000"/>
                        <a:lumOff val="55000"/>
                      </a:schemeClr>
                    </a:gs>
                    <a:gs pos="100000">
                      <a:schemeClr val="accent3">
                        <a:alpha val="0"/>
                        <a:lumMod val="0"/>
                        <a:lumOff val="100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5400000" scaled="0"/>
                  <a:tileRect/>
                </a:gradFill>
              </a:rPr>
              <a:t> 3</a:t>
            </a:r>
          </a:p>
          <a:p>
            <a:r>
              <a:rPr lang="en-US" dirty="0" err="1">
                <a:gradFill flip="none" rotWithShape="1">
                  <a:gsLst>
                    <a:gs pos="0">
                      <a:schemeClr val="accent3">
                        <a:alpha val="0"/>
                        <a:lumMod val="0"/>
                      </a:schemeClr>
                    </a:gs>
                    <a:gs pos="100000">
                      <a:schemeClr val="accent3">
                        <a:lumMod val="45000"/>
                        <a:lumOff val="55000"/>
                      </a:schemeClr>
                    </a:gs>
                    <a:gs pos="100000">
                      <a:schemeClr val="accent3">
                        <a:alpha val="0"/>
                        <a:lumMod val="0"/>
                        <a:lumOff val="100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5400000" scaled="0"/>
                  <a:tileRect/>
                </a:gradFill>
              </a:rPr>
              <a:t>Título</a:t>
            </a:r>
            <a:r>
              <a:rPr lang="en-US" dirty="0">
                <a:gradFill flip="none" rotWithShape="1">
                  <a:gsLst>
                    <a:gs pos="0">
                      <a:schemeClr val="accent3">
                        <a:alpha val="0"/>
                        <a:lumMod val="0"/>
                      </a:schemeClr>
                    </a:gs>
                    <a:gs pos="100000">
                      <a:schemeClr val="accent3">
                        <a:lumMod val="45000"/>
                        <a:lumOff val="55000"/>
                      </a:schemeClr>
                    </a:gs>
                    <a:gs pos="100000">
                      <a:schemeClr val="accent3">
                        <a:alpha val="0"/>
                        <a:lumMod val="0"/>
                        <a:lumOff val="100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5400000" scaled="0"/>
                  <a:tileRect/>
                </a:gradFill>
              </a:rPr>
              <a:t> </a:t>
            </a:r>
            <a:r>
              <a:rPr lang="en-US" dirty="0" err="1">
                <a:gradFill flip="none" rotWithShape="1">
                  <a:gsLst>
                    <a:gs pos="0">
                      <a:schemeClr val="accent3">
                        <a:alpha val="0"/>
                        <a:lumMod val="0"/>
                      </a:schemeClr>
                    </a:gs>
                    <a:gs pos="100000">
                      <a:schemeClr val="accent3">
                        <a:lumMod val="45000"/>
                        <a:lumOff val="55000"/>
                      </a:schemeClr>
                    </a:gs>
                    <a:gs pos="100000">
                      <a:schemeClr val="accent3">
                        <a:alpha val="0"/>
                        <a:lumMod val="0"/>
                        <a:lumOff val="100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5400000" scaled="0"/>
                  <a:tileRect/>
                </a:gradFill>
              </a:rPr>
              <a:t>Capítulo</a:t>
            </a:r>
            <a:r>
              <a:rPr lang="en-US" dirty="0">
                <a:gradFill flip="none" rotWithShape="1">
                  <a:gsLst>
                    <a:gs pos="0">
                      <a:schemeClr val="accent3">
                        <a:alpha val="0"/>
                        <a:lumMod val="0"/>
                      </a:schemeClr>
                    </a:gs>
                    <a:gs pos="100000">
                      <a:schemeClr val="accent3">
                        <a:lumMod val="45000"/>
                        <a:lumOff val="55000"/>
                      </a:schemeClr>
                    </a:gs>
                    <a:gs pos="100000">
                      <a:schemeClr val="accent3">
                        <a:alpha val="0"/>
                        <a:lumMod val="0"/>
                        <a:lumOff val="100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5400000" scaled="0"/>
                  <a:tileRect/>
                </a:gradFill>
              </a:rPr>
              <a:t> 4</a:t>
            </a:r>
          </a:p>
          <a:p>
            <a:r>
              <a:rPr lang="en-US" dirty="0" err="1"/>
              <a:t>Considerações</a:t>
            </a:r>
            <a:r>
              <a:rPr lang="en-US" dirty="0"/>
              <a:t> </a:t>
            </a:r>
            <a:r>
              <a:rPr lang="en-US" dirty="0" err="1"/>
              <a:t>Finais</a:t>
            </a:r>
            <a:endParaRPr lang="en-US" dirty="0"/>
          </a:p>
          <a:p>
            <a:r>
              <a:rPr lang="en-US" dirty="0" err="1">
                <a:gradFill flip="none" rotWithShape="1">
                  <a:gsLst>
                    <a:gs pos="0">
                      <a:schemeClr val="accent3">
                        <a:alpha val="0"/>
                        <a:lumMod val="0"/>
                      </a:schemeClr>
                    </a:gs>
                    <a:gs pos="100000">
                      <a:schemeClr val="accent3">
                        <a:lumMod val="45000"/>
                        <a:lumOff val="55000"/>
                      </a:schemeClr>
                    </a:gs>
                    <a:gs pos="100000">
                      <a:schemeClr val="accent3">
                        <a:alpha val="0"/>
                        <a:lumMod val="0"/>
                        <a:lumOff val="100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5400000" scaled="0"/>
                  <a:tileRect/>
                </a:gradFill>
              </a:rPr>
              <a:t>Referências</a:t>
            </a:r>
            <a:endParaRPr lang="pt-BR" dirty="0">
              <a:gradFill flip="none" rotWithShape="1">
                <a:gsLst>
                  <a:gs pos="0">
                    <a:schemeClr val="accent3">
                      <a:alpha val="0"/>
                      <a:lumMod val="0"/>
                    </a:schemeClr>
                  </a:gs>
                  <a:gs pos="100000">
                    <a:schemeClr val="accent3">
                      <a:lumMod val="45000"/>
                      <a:lumOff val="55000"/>
                    </a:schemeClr>
                  </a:gs>
                  <a:gs pos="100000">
                    <a:schemeClr val="accent3">
                      <a:alpha val="0"/>
                      <a:lumMod val="0"/>
                      <a:lumOff val="100000"/>
                    </a:schemeClr>
                  </a:gs>
                  <a:gs pos="100000">
                    <a:schemeClr val="accent3">
                      <a:lumMod val="30000"/>
                      <a:lumOff val="70000"/>
                    </a:schemeClr>
                  </a:gs>
                </a:gsLst>
                <a:lin ang="5400000" scaled="0"/>
                <a:tileRect/>
              </a:gra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C573-C9BE-334B-B909-19E2F28512E7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8883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Considerações</a:t>
            </a:r>
            <a:r>
              <a:rPr lang="en-US" dirty="0"/>
              <a:t> </a:t>
            </a:r>
            <a:r>
              <a:rPr lang="en-US" dirty="0" err="1"/>
              <a:t>Finais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Textos com, no m</a:t>
            </a:r>
            <a:r>
              <a:rPr lang="en-US" dirty="0" err="1"/>
              <a:t>áximo</a:t>
            </a:r>
            <a:r>
              <a:rPr lang="en-US" dirty="0"/>
              <a:t>, 3 </a:t>
            </a:r>
            <a:r>
              <a:rPr lang="en-US" dirty="0" err="1"/>
              <a:t>linhas</a:t>
            </a:r>
            <a:endParaRPr lang="en-US" dirty="0"/>
          </a:p>
          <a:p>
            <a:endParaRPr lang="en-US" dirty="0"/>
          </a:p>
          <a:p>
            <a:r>
              <a:rPr lang="en-US" dirty="0"/>
              <a:t>No </a:t>
            </a:r>
            <a:r>
              <a:rPr lang="en-US" dirty="0" err="1"/>
              <a:t>máximo</a:t>
            </a:r>
            <a:r>
              <a:rPr lang="en-US" dirty="0"/>
              <a:t> </a:t>
            </a:r>
            <a:r>
              <a:rPr lang="en-US" dirty="0" err="1"/>
              <a:t>dois</a:t>
            </a:r>
            <a:r>
              <a:rPr lang="en-US" dirty="0"/>
              <a:t> </a:t>
            </a:r>
            <a:r>
              <a:rPr lang="en-US" dirty="0" err="1"/>
              <a:t>tópicos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C573-C9BE-334B-B909-19E2F28512E7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31649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28650" y="4897451"/>
            <a:ext cx="7886700" cy="417513"/>
          </a:xfrm>
          <a:prstGeom prst="rect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pt-BR" dirty="0" err="1">
                <a:gradFill flip="none" rotWithShape="1">
                  <a:gsLst>
                    <a:gs pos="0">
                      <a:schemeClr val="accent3">
                        <a:alpha val="0"/>
                        <a:lumMod val="0"/>
                      </a:schemeClr>
                    </a:gs>
                    <a:gs pos="100000">
                      <a:schemeClr val="accent3">
                        <a:lumMod val="45000"/>
                        <a:lumOff val="55000"/>
                      </a:schemeClr>
                    </a:gs>
                    <a:gs pos="100000">
                      <a:schemeClr val="accent3">
                        <a:alpha val="0"/>
                        <a:lumMod val="0"/>
                        <a:lumOff val="100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5400000" scaled="0"/>
                  <a:tileRect/>
                </a:gradFill>
              </a:rPr>
              <a:t>Introduç</a:t>
            </a:r>
            <a:r>
              <a:rPr lang="en-US" dirty="0" err="1">
                <a:gradFill flip="none" rotWithShape="1">
                  <a:gsLst>
                    <a:gs pos="0">
                      <a:schemeClr val="accent3">
                        <a:alpha val="0"/>
                        <a:lumMod val="0"/>
                      </a:schemeClr>
                    </a:gs>
                    <a:gs pos="100000">
                      <a:schemeClr val="accent3">
                        <a:lumMod val="45000"/>
                        <a:lumOff val="55000"/>
                      </a:schemeClr>
                    </a:gs>
                    <a:gs pos="100000">
                      <a:schemeClr val="accent3">
                        <a:alpha val="0"/>
                        <a:lumMod val="0"/>
                        <a:lumOff val="100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5400000" scaled="0"/>
                  <a:tileRect/>
                </a:gradFill>
              </a:rPr>
              <a:t>ão</a:t>
            </a:r>
            <a:endParaRPr lang="en-US" dirty="0">
              <a:gradFill flip="none" rotWithShape="1">
                <a:gsLst>
                  <a:gs pos="0">
                    <a:schemeClr val="accent3">
                      <a:alpha val="0"/>
                      <a:lumMod val="0"/>
                    </a:schemeClr>
                  </a:gs>
                  <a:gs pos="100000">
                    <a:schemeClr val="accent3">
                      <a:lumMod val="45000"/>
                      <a:lumOff val="55000"/>
                    </a:schemeClr>
                  </a:gs>
                  <a:gs pos="100000">
                    <a:schemeClr val="accent3">
                      <a:alpha val="0"/>
                      <a:lumMod val="0"/>
                      <a:lumOff val="100000"/>
                    </a:schemeClr>
                  </a:gs>
                  <a:gs pos="100000">
                    <a:schemeClr val="accent3">
                      <a:lumMod val="30000"/>
                      <a:lumOff val="70000"/>
                    </a:schemeClr>
                  </a:gs>
                </a:gsLst>
                <a:lin ang="5400000" scaled="0"/>
                <a:tileRect/>
              </a:gradFill>
            </a:endParaRPr>
          </a:p>
          <a:p>
            <a:r>
              <a:rPr lang="en-US" dirty="0" err="1">
                <a:gradFill flip="none" rotWithShape="1">
                  <a:gsLst>
                    <a:gs pos="0">
                      <a:schemeClr val="accent3">
                        <a:alpha val="0"/>
                        <a:lumMod val="0"/>
                      </a:schemeClr>
                    </a:gs>
                    <a:gs pos="100000">
                      <a:schemeClr val="accent3">
                        <a:lumMod val="45000"/>
                        <a:lumOff val="55000"/>
                      </a:schemeClr>
                    </a:gs>
                    <a:gs pos="100000">
                      <a:schemeClr val="accent3">
                        <a:alpha val="0"/>
                        <a:lumMod val="0"/>
                        <a:lumOff val="100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5400000" scaled="0"/>
                  <a:tileRect/>
                </a:gradFill>
              </a:rPr>
              <a:t>Objetivo</a:t>
            </a:r>
            <a:endParaRPr lang="en-US" dirty="0">
              <a:gradFill flip="none" rotWithShape="1">
                <a:gsLst>
                  <a:gs pos="0">
                    <a:schemeClr val="accent3">
                      <a:alpha val="0"/>
                      <a:lumMod val="0"/>
                    </a:schemeClr>
                  </a:gs>
                  <a:gs pos="100000">
                    <a:schemeClr val="accent3">
                      <a:lumMod val="45000"/>
                      <a:lumOff val="55000"/>
                    </a:schemeClr>
                  </a:gs>
                  <a:gs pos="100000">
                    <a:schemeClr val="accent3">
                      <a:alpha val="0"/>
                      <a:lumMod val="0"/>
                      <a:lumOff val="100000"/>
                    </a:schemeClr>
                  </a:gs>
                  <a:gs pos="100000">
                    <a:schemeClr val="accent3">
                      <a:lumMod val="30000"/>
                      <a:lumOff val="70000"/>
                    </a:schemeClr>
                  </a:gs>
                </a:gsLst>
                <a:lin ang="5400000" scaled="0"/>
                <a:tileRect/>
              </a:gradFill>
            </a:endParaRPr>
          </a:p>
          <a:p>
            <a:r>
              <a:rPr lang="en-US" dirty="0" err="1">
                <a:gradFill flip="none" rotWithShape="1">
                  <a:gsLst>
                    <a:gs pos="0">
                      <a:schemeClr val="accent3">
                        <a:alpha val="0"/>
                        <a:lumMod val="0"/>
                      </a:schemeClr>
                    </a:gs>
                    <a:gs pos="100000">
                      <a:schemeClr val="accent3">
                        <a:lumMod val="45000"/>
                        <a:lumOff val="55000"/>
                      </a:schemeClr>
                    </a:gs>
                    <a:gs pos="100000">
                      <a:schemeClr val="accent3">
                        <a:alpha val="0"/>
                        <a:lumMod val="0"/>
                        <a:lumOff val="100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5400000" scaled="0"/>
                  <a:tileRect/>
                </a:gradFill>
              </a:rPr>
              <a:t>Fundamentação</a:t>
            </a:r>
            <a:r>
              <a:rPr lang="en-US" dirty="0">
                <a:gradFill flip="none" rotWithShape="1">
                  <a:gsLst>
                    <a:gs pos="0">
                      <a:schemeClr val="accent3">
                        <a:alpha val="0"/>
                        <a:lumMod val="0"/>
                      </a:schemeClr>
                    </a:gs>
                    <a:gs pos="100000">
                      <a:schemeClr val="accent3">
                        <a:lumMod val="45000"/>
                        <a:lumOff val="55000"/>
                      </a:schemeClr>
                    </a:gs>
                    <a:gs pos="100000">
                      <a:schemeClr val="accent3">
                        <a:alpha val="0"/>
                        <a:lumMod val="0"/>
                        <a:lumOff val="100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5400000" scaled="0"/>
                  <a:tileRect/>
                </a:gradFill>
              </a:rPr>
              <a:t> </a:t>
            </a:r>
            <a:r>
              <a:rPr lang="en-US" dirty="0" err="1">
                <a:gradFill flip="none" rotWithShape="1">
                  <a:gsLst>
                    <a:gs pos="0">
                      <a:schemeClr val="accent3">
                        <a:alpha val="0"/>
                        <a:lumMod val="0"/>
                      </a:schemeClr>
                    </a:gs>
                    <a:gs pos="100000">
                      <a:schemeClr val="accent3">
                        <a:lumMod val="45000"/>
                        <a:lumOff val="55000"/>
                      </a:schemeClr>
                    </a:gs>
                    <a:gs pos="100000">
                      <a:schemeClr val="accent3">
                        <a:alpha val="0"/>
                        <a:lumMod val="0"/>
                        <a:lumOff val="100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5400000" scaled="0"/>
                  <a:tileRect/>
                </a:gradFill>
              </a:rPr>
              <a:t>Teórica</a:t>
            </a:r>
            <a:endParaRPr lang="en-US" dirty="0">
              <a:gradFill flip="none" rotWithShape="1">
                <a:gsLst>
                  <a:gs pos="0">
                    <a:schemeClr val="accent3">
                      <a:alpha val="0"/>
                      <a:lumMod val="0"/>
                    </a:schemeClr>
                  </a:gs>
                  <a:gs pos="100000">
                    <a:schemeClr val="accent3">
                      <a:lumMod val="45000"/>
                      <a:lumOff val="55000"/>
                    </a:schemeClr>
                  </a:gs>
                  <a:gs pos="100000">
                    <a:schemeClr val="accent3">
                      <a:alpha val="0"/>
                      <a:lumMod val="0"/>
                      <a:lumOff val="100000"/>
                    </a:schemeClr>
                  </a:gs>
                  <a:gs pos="100000">
                    <a:schemeClr val="accent3">
                      <a:lumMod val="30000"/>
                      <a:lumOff val="70000"/>
                    </a:schemeClr>
                  </a:gs>
                </a:gsLst>
                <a:lin ang="5400000" scaled="0"/>
                <a:tileRect/>
              </a:gradFill>
            </a:endParaRPr>
          </a:p>
          <a:p>
            <a:r>
              <a:rPr lang="en-US" dirty="0" err="1">
                <a:gradFill flip="none" rotWithShape="1">
                  <a:gsLst>
                    <a:gs pos="0">
                      <a:schemeClr val="accent3">
                        <a:alpha val="0"/>
                        <a:lumMod val="0"/>
                      </a:schemeClr>
                    </a:gs>
                    <a:gs pos="100000">
                      <a:schemeClr val="accent3">
                        <a:lumMod val="45000"/>
                        <a:lumOff val="55000"/>
                      </a:schemeClr>
                    </a:gs>
                    <a:gs pos="100000">
                      <a:schemeClr val="accent3">
                        <a:alpha val="0"/>
                        <a:lumMod val="0"/>
                        <a:lumOff val="100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5400000" scaled="0"/>
                  <a:tileRect/>
                </a:gradFill>
              </a:rPr>
              <a:t>Título</a:t>
            </a:r>
            <a:r>
              <a:rPr lang="en-US" dirty="0">
                <a:gradFill flip="none" rotWithShape="1">
                  <a:gsLst>
                    <a:gs pos="0">
                      <a:schemeClr val="accent3">
                        <a:alpha val="0"/>
                        <a:lumMod val="0"/>
                      </a:schemeClr>
                    </a:gs>
                    <a:gs pos="100000">
                      <a:schemeClr val="accent3">
                        <a:lumMod val="45000"/>
                        <a:lumOff val="55000"/>
                      </a:schemeClr>
                    </a:gs>
                    <a:gs pos="100000">
                      <a:schemeClr val="accent3">
                        <a:alpha val="0"/>
                        <a:lumMod val="0"/>
                        <a:lumOff val="100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5400000" scaled="0"/>
                  <a:tileRect/>
                </a:gradFill>
              </a:rPr>
              <a:t> </a:t>
            </a:r>
            <a:r>
              <a:rPr lang="en-US" dirty="0" err="1">
                <a:gradFill flip="none" rotWithShape="1">
                  <a:gsLst>
                    <a:gs pos="0">
                      <a:schemeClr val="accent3">
                        <a:alpha val="0"/>
                        <a:lumMod val="0"/>
                      </a:schemeClr>
                    </a:gs>
                    <a:gs pos="100000">
                      <a:schemeClr val="accent3">
                        <a:lumMod val="45000"/>
                        <a:lumOff val="55000"/>
                      </a:schemeClr>
                    </a:gs>
                    <a:gs pos="100000">
                      <a:schemeClr val="accent3">
                        <a:alpha val="0"/>
                        <a:lumMod val="0"/>
                        <a:lumOff val="100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5400000" scaled="0"/>
                  <a:tileRect/>
                </a:gradFill>
              </a:rPr>
              <a:t>Capítulo</a:t>
            </a:r>
            <a:r>
              <a:rPr lang="en-US" dirty="0">
                <a:gradFill flip="none" rotWithShape="1">
                  <a:gsLst>
                    <a:gs pos="0">
                      <a:schemeClr val="accent3">
                        <a:alpha val="0"/>
                        <a:lumMod val="0"/>
                      </a:schemeClr>
                    </a:gs>
                    <a:gs pos="100000">
                      <a:schemeClr val="accent3">
                        <a:lumMod val="45000"/>
                        <a:lumOff val="55000"/>
                      </a:schemeClr>
                    </a:gs>
                    <a:gs pos="100000">
                      <a:schemeClr val="accent3">
                        <a:alpha val="0"/>
                        <a:lumMod val="0"/>
                        <a:lumOff val="100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5400000" scaled="0"/>
                  <a:tileRect/>
                </a:gradFill>
              </a:rPr>
              <a:t> 3</a:t>
            </a:r>
          </a:p>
          <a:p>
            <a:r>
              <a:rPr lang="en-US" dirty="0" err="1">
                <a:gradFill flip="none" rotWithShape="1">
                  <a:gsLst>
                    <a:gs pos="0">
                      <a:schemeClr val="accent3">
                        <a:alpha val="0"/>
                        <a:lumMod val="0"/>
                      </a:schemeClr>
                    </a:gs>
                    <a:gs pos="100000">
                      <a:schemeClr val="accent3">
                        <a:lumMod val="45000"/>
                        <a:lumOff val="55000"/>
                      </a:schemeClr>
                    </a:gs>
                    <a:gs pos="100000">
                      <a:schemeClr val="accent3">
                        <a:alpha val="0"/>
                        <a:lumMod val="0"/>
                        <a:lumOff val="100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5400000" scaled="0"/>
                  <a:tileRect/>
                </a:gradFill>
              </a:rPr>
              <a:t>Título</a:t>
            </a:r>
            <a:r>
              <a:rPr lang="en-US" dirty="0">
                <a:gradFill flip="none" rotWithShape="1">
                  <a:gsLst>
                    <a:gs pos="0">
                      <a:schemeClr val="accent3">
                        <a:alpha val="0"/>
                        <a:lumMod val="0"/>
                      </a:schemeClr>
                    </a:gs>
                    <a:gs pos="100000">
                      <a:schemeClr val="accent3">
                        <a:lumMod val="45000"/>
                        <a:lumOff val="55000"/>
                      </a:schemeClr>
                    </a:gs>
                    <a:gs pos="100000">
                      <a:schemeClr val="accent3">
                        <a:alpha val="0"/>
                        <a:lumMod val="0"/>
                        <a:lumOff val="100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5400000" scaled="0"/>
                  <a:tileRect/>
                </a:gradFill>
              </a:rPr>
              <a:t> </a:t>
            </a:r>
            <a:r>
              <a:rPr lang="en-US" dirty="0" err="1">
                <a:gradFill flip="none" rotWithShape="1">
                  <a:gsLst>
                    <a:gs pos="0">
                      <a:schemeClr val="accent3">
                        <a:alpha val="0"/>
                        <a:lumMod val="0"/>
                      </a:schemeClr>
                    </a:gs>
                    <a:gs pos="100000">
                      <a:schemeClr val="accent3">
                        <a:lumMod val="45000"/>
                        <a:lumOff val="55000"/>
                      </a:schemeClr>
                    </a:gs>
                    <a:gs pos="100000">
                      <a:schemeClr val="accent3">
                        <a:alpha val="0"/>
                        <a:lumMod val="0"/>
                        <a:lumOff val="100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5400000" scaled="0"/>
                  <a:tileRect/>
                </a:gradFill>
              </a:rPr>
              <a:t>Capítulo</a:t>
            </a:r>
            <a:r>
              <a:rPr lang="en-US" dirty="0">
                <a:gradFill flip="none" rotWithShape="1">
                  <a:gsLst>
                    <a:gs pos="0">
                      <a:schemeClr val="accent3">
                        <a:alpha val="0"/>
                        <a:lumMod val="0"/>
                      </a:schemeClr>
                    </a:gs>
                    <a:gs pos="100000">
                      <a:schemeClr val="accent3">
                        <a:lumMod val="45000"/>
                        <a:lumOff val="55000"/>
                      </a:schemeClr>
                    </a:gs>
                    <a:gs pos="100000">
                      <a:schemeClr val="accent3">
                        <a:alpha val="0"/>
                        <a:lumMod val="0"/>
                        <a:lumOff val="100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5400000" scaled="0"/>
                  <a:tileRect/>
                </a:gradFill>
              </a:rPr>
              <a:t> 4</a:t>
            </a:r>
          </a:p>
          <a:p>
            <a:r>
              <a:rPr lang="en-US" dirty="0" err="1">
                <a:gradFill flip="none" rotWithShape="1">
                  <a:gsLst>
                    <a:gs pos="0">
                      <a:schemeClr val="accent3">
                        <a:alpha val="0"/>
                        <a:lumMod val="0"/>
                      </a:schemeClr>
                    </a:gs>
                    <a:gs pos="100000">
                      <a:schemeClr val="accent3">
                        <a:lumMod val="45000"/>
                        <a:lumOff val="55000"/>
                      </a:schemeClr>
                    </a:gs>
                    <a:gs pos="100000">
                      <a:schemeClr val="accent3">
                        <a:alpha val="0"/>
                        <a:lumMod val="0"/>
                        <a:lumOff val="100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5400000" scaled="0"/>
                  <a:tileRect/>
                </a:gradFill>
              </a:rPr>
              <a:t>Considerações</a:t>
            </a:r>
            <a:r>
              <a:rPr lang="en-US" dirty="0">
                <a:gradFill flip="none" rotWithShape="1">
                  <a:gsLst>
                    <a:gs pos="0">
                      <a:schemeClr val="accent3">
                        <a:alpha val="0"/>
                        <a:lumMod val="0"/>
                      </a:schemeClr>
                    </a:gs>
                    <a:gs pos="100000">
                      <a:schemeClr val="accent3">
                        <a:lumMod val="45000"/>
                        <a:lumOff val="55000"/>
                      </a:schemeClr>
                    </a:gs>
                    <a:gs pos="100000">
                      <a:schemeClr val="accent3">
                        <a:alpha val="0"/>
                        <a:lumMod val="0"/>
                        <a:lumOff val="100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5400000" scaled="0"/>
                  <a:tileRect/>
                </a:gradFill>
              </a:rPr>
              <a:t> </a:t>
            </a:r>
            <a:r>
              <a:rPr lang="en-US" dirty="0" err="1">
                <a:gradFill flip="none" rotWithShape="1">
                  <a:gsLst>
                    <a:gs pos="0">
                      <a:schemeClr val="accent3">
                        <a:alpha val="0"/>
                        <a:lumMod val="0"/>
                      </a:schemeClr>
                    </a:gs>
                    <a:gs pos="100000">
                      <a:schemeClr val="accent3">
                        <a:lumMod val="45000"/>
                        <a:lumOff val="55000"/>
                      </a:schemeClr>
                    </a:gs>
                    <a:gs pos="100000">
                      <a:schemeClr val="accent3">
                        <a:alpha val="0"/>
                        <a:lumMod val="0"/>
                        <a:lumOff val="100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5400000" scaled="0"/>
                  <a:tileRect/>
                </a:gradFill>
              </a:rPr>
              <a:t>Finais</a:t>
            </a:r>
            <a:endParaRPr lang="en-US" dirty="0">
              <a:gradFill flip="none" rotWithShape="1">
                <a:gsLst>
                  <a:gs pos="0">
                    <a:schemeClr val="accent3">
                      <a:alpha val="0"/>
                      <a:lumMod val="0"/>
                    </a:schemeClr>
                  </a:gs>
                  <a:gs pos="100000">
                    <a:schemeClr val="accent3">
                      <a:lumMod val="45000"/>
                      <a:lumOff val="55000"/>
                    </a:schemeClr>
                  </a:gs>
                  <a:gs pos="100000">
                    <a:schemeClr val="accent3">
                      <a:alpha val="0"/>
                      <a:lumMod val="0"/>
                      <a:lumOff val="100000"/>
                    </a:schemeClr>
                  </a:gs>
                  <a:gs pos="100000">
                    <a:schemeClr val="accent3">
                      <a:lumMod val="30000"/>
                      <a:lumOff val="70000"/>
                    </a:schemeClr>
                  </a:gs>
                </a:gsLst>
                <a:lin ang="5400000" scaled="0"/>
                <a:tileRect/>
              </a:gradFill>
            </a:endParaRPr>
          </a:p>
          <a:p>
            <a:r>
              <a:rPr lang="en-US" dirty="0" err="1"/>
              <a:t>Referências</a:t>
            </a:r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C573-C9BE-334B-B909-19E2F28512E7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1746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Referências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Coloque</a:t>
            </a:r>
            <a:r>
              <a:rPr lang="en-US" dirty="0"/>
              <a:t> </a:t>
            </a:r>
            <a:r>
              <a:rPr lang="en-US" dirty="0" err="1"/>
              <a:t>apenas</a:t>
            </a:r>
            <a:r>
              <a:rPr lang="en-US" dirty="0"/>
              <a:t> as </a:t>
            </a:r>
            <a:r>
              <a:rPr lang="en-US" dirty="0" err="1"/>
              <a:t>referências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foram</a:t>
            </a:r>
            <a:r>
              <a:rPr lang="en-US" dirty="0"/>
              <a:t> </a:t>
            </a:r>
            <a:r>
              <a:rPr lang="en-US" dirty="0" err="1"/>
              <a:t>utilizadas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apresentação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C573-C9BE-334B-B909-19E2F28512E7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93081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Muito Obrigado!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3887" y="3075032"/>
            <a:ext cx="7886700" cy="1500187"/>
          </a:xfrm>
        </p:spPr>
        <p:txBody>
          <a:bodyPr/>
          <a:lstStyle/>
          <a:p>
            <a:r>
              <a:rPr lang="pt-BR" dirty="0"/>
              <a:t>E-mail do autor 1</a:t>
            </a:r>
          </a:p>
          <a:p>
            <a:r>
              <a:rPr lang="pt-BR" dirty="0"/>
              <a:t>E-mail do autor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C573-C9BE-334B-B909-19E2F28512E7}" type="slidenum">
              <a:rPr lang="pt-BR" smtClean="0"/>
              <a:t>19</a:t>
            </a:fld>
            <a:endParaRPr lang="pt-BR"/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BB988BF3-767E-4B17-8FDE-B6C318C36C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637" y="4508199"/>
            <a:ext cx="7315199" cy="1273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marL="0" indent="0" algn="ctr" eaLnBrk="1" hangingPunct="1">
              <a:lnSpc>
                <a:spcPct val="130000"/>
              </a:lnSpc>
              <a:spcAft>
                <a:spcPct val="50000"/>
              </a:spcAft>
            </a:pPr>
            <a:r>
              <a:rPr lang="pt-BR" sz="1800" b="0" dirty="0">
                <a:solidFill>
                  <a:srgbClr val="FF0000"/>
                </a:solidFill>
                <a:latin typeface="Arial" charset="0"/>
                <a:cs typeface="Arial" charset="0"/>
                <a:sym typeface="Wingdings" charset="0"/>
              </a:rPr>
              <a:t>Esse espaço é reservado aos agradecimentos.</a:t>
            </a:r>
          </a:p>
          <a:p>
            <a:pPr marL="0" indent="0" algn="ctr" eaLnBrk="1" hangingPunct="1">
              <a:lnSpc>
                <a:spcPct val="130000"/>
              </a:lnSpc>
              <a:spcAft>
                <a:spcPct val="50000"/>
              </a:spcAft>
            </a:pPr>
            <a:r>
              <a:rPr lang="pt-BR" sz="1800" b="0" dirty="0">
                <a:solidFill>
                  <a:srgbClr val="FF0000"/>
                </a:solidFill>
                <a:latin typeface="Arial" charset="0"/>
                <a:cs typeface="Arial" charset="0"/>
                <a:sym typeface="Wingdings" charset="0"/>
              </a:rPr>
              <a:t>Aproveite para agradecer professores (fora o orientador)  e colegas que participaram do seu trabalho</a:t>
            </a:r>
          </a:p>
        </p:txBody>
      </p:sp>
    </p:spTree>
    <p:extLst>
      <p:ext uri="{BB962C8B-B14F-4D97-AF65-F5344CB8AC3E}">
        <p14:creationId xmlns:p14="http://schemas.microsoft.com/office/powerpoint/2010/main" val="1321564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Sum</a:t>
            </a:r>
            <a:r>
              <a:rPr lang="en-US" dirty="0" err="1"/>
              <a:t>ário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/>
              <a:t>Introduç</a:t>
            </a:r>
            <a:r>
              <a:rPr lang="en-US" dirty="0" err="1"/>
              <a:t>ão</a:t>
            </a:r>
            <a:endParaRPr lang="en-US" dirty="0"/>
          </a:p>
          <a:p>
            <a:r>
              <a:rPr lang="en-US" dirty="0" err="1"/>
              <a:t>Objetivo</a:t>
            </a:r>
            <a:endParaRPr lang="en-US" dirty="0"/>
          </a:p>
          <a:p>
            <a:r>
              <a:rPr lang="en-US" dirty="0" err="1"/>
              <a:t>Fundamentação</a:t>
            </a:r>
            <a:r>
              <a:rPr lang="en-US" dirty="0"/>
              <a:t> </a:t>
            </a:r>
            <a:r>
              <a:rPr lang="en-US" dirty="0" err="1"/>
              <a:t>Teórica</a:t>
            </a:r>
            <a:endParaRPr lang="en-US" dirty="0"/>
          </a:p>
          <a:p>
            <a:r>
              <a:rPr lang="en-US" dirty="0" err="1"/>
              <a:t>Título</a:t>
            </a:r>
            <a:r>
              <a:rPr lang="en-US" dirty="0"/>
              <a:t> </a:t>
            </a:r>
            <a:r>
              <a:rPr lang="en-US" dirty="0" err="1"/>
              <a:t>Capítulo</a:t>
            </a:r>
            <a:r>
              <a:rPr lang="en-US" dirty="0"/>
              <a:t> 3</a:t>
            </a:r>
          </a:p>
          <a:p>
            <a:r>
              <a:rPr lang="en-US" dirty="0" err="1"/>
              <a:t>Título</a:t>
            </a:r>
            <a:r>
              <a:rPr lang="en-US" dirty="0"/>
              <a:t> </a:t>
            </a:r>
            <a:r>
              <a:rPr lang="en-US" dirty="0" err="1"/>
              <a:t>Capítulo</a:t>
            </a:r>
            <a:r>
              <a:rPr lang="en-US" dirty="0"/>
              <a:t> 4</a:t>
            </a:r>
          </a:p>
          <a:p>
            <a:r>
              <a:rPr lang="en-US" dirty="0" err="1"/>
              <a:t>Considerações</a:t>
            </a:r>
            <a:r>
              <a:rPr lang="en-US" dirty="0"/>
              <a:t> </a:t>
            </a:r>
            <a:r>
              <a:rPr lang="en-US" dirty="0" err="1"/>
              <a:t>Finais</a:t>
            </a:r>
            <a:endParaRPr lang="en-US" dirty="0"/>
          </a:p>
          <a:p>
            <a:r>
              <a:rPr lang="en-US" dirty="0" err="1"/>
              <a:t>Referências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C573-C9BE-334B-B909-19E2F28512E7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6164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28650" y="1825628"/>
            <a:ext cx="7886700" cy="417513"/>
          </a:xfrm>
          <a:prstGeom prst="rect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pt-BR" dirty="0" err="1"/>
              <a:t>Introduç</a:t>
            </a:r>
            <a:r>
              <a:rPr lang="en-US" dirty="0" err="1"/>
              <a:t>ão</a:t>
            </a:r>
            <a:endParaRPr lang="en-US" dirty="0"/>
          </a:p>
          <a:p>
            <a:r>
              <a:rPr lang="en-US" dirty="0" err="1">
                <a:gradFill flip="none" rotWithShape="1">
                  <a:gsLst>
                    <a:gs pos="0">
                      <a:schemeClr val="accent3">
                        <a:alpha val="0"/>
                        <a:lumMod val="0"/>
                      </a:schemeClr>
                    </a:gs>
                    <a:gs pos="100000">
                      <a:schemeClr val="accent3">
                        <a:lumMod val="45000"/>
                        <a:lumOff val="55000"/>
                      </a:schemeClr>
                    </a:gs>
                    <a:gs pos="100000">
                      <a:schemeClr val="accent3">
                        <a:alpha val="0"/>
                        <a:lumMod val="0"/>
                        <a:lumOff val="100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5400000" scaled="0"/>
                  <a:tileRect/>
                </a:gradFill>
              </a:rPr>
              <a:t>Objetivo</a:t>
            </a:r>
            <a:endParaRPr lang="en-US" dirty="0">
              <a:gradFill flip="none" rotWithShape="1">
                <a:gsLst>
                  <a:gs pos="0">
                    <a:schemeClr val="accent3">
                      <a:alpha val="0"/>
                      <a:lumMod val="0"/>
                    </a:schemeClr>
                  </a:gs>
                  <a:gs pos="100000">
                    <a:schemeClr val="accent3">
                      <a:lumMod val="45000"/>
                      <a:lumOff val="55000"/>
                    </a:schemeClr>
                  </a:gs>
                  <a:gs pos="100000">
                    <a:schemeClr val="accent3">
                      <a:alpha val="0"/>
                      <a:lumMod val="0"/>
                      <a:lumOff val="100000"/>
                    </a:schemeClr>
                  </a:gs>
                  <a:gs pos="100000">
                    <a:schemeClr val="accent3">
                      <a:lumMod val="30000"/>
                      <a:lumOff val="70000"/>
                    </a:schemeClr>
                  </a:gs>
                </a:gsLst>
                <a:lin ang="5400000" scaled="0"/>
                <a:tileRect/>
              </a:gradFill>
            </a:endParaRPr>
          </a:p>
          <a:p>
            <a:r>
              <a:rPr lang="en-US" dirty="0" err="1">
                <a:gradFill flip="none" rotWithShape="1">
                  <a:gsLst>
                    <a:gs pos="0">
                      <a:schemeClr val="accent3">
                        <a:alpha val="0"/>
                        <a:lumMod val="0"/>
                      </a:schemeClr>
                    </a:gs>
                    <a:gs pos="100000">
                      <a:schemeClr val="accent3">
                        <a:lumMod val="45000"/>
                        <a:lumOff val="55000"/>
                      </a:schemeClr>
                    </a:gs>
                    <a:gs pos="100000">
                      <a:schemeClr val="accent3">
                        <a:alpha val="0"/>
                        <a:lumMod val="0"/>
                        <a:lumOff val="100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5400000" scaled="0"/>
                  <a:tileRect/>
                </a:gradFill>
              </a:rPr>
              <a:t>Fundamentação</a:t>
            </a:r>
            <a:r>
              <a:rPr lang="en-US" dirty="0">
                <a:gradFill flip="none" rotWithShape="1">
                  <a:gsLst>
                    <a:gs pos="0">
                      <a:schemeClr val="accent3">
                        <a:alpha val="0"/>
                        <a:lumMod val="0"/>
                      </a:schemeClr>
                    </a:gs>
                    <a:gs pos="100000">
                      <a:schemeClr val="accent3">
                        <a:lumMod val="45000"/>
                        <a:lumOff val="55000"/>
                      </a:schemeClr>
                    </a:gs>
                    <a:gs pos="100000">
                      <a:schemeClr val="accent3">
                        <a:alpha val="0"/>
                        <a:lumMod val="0"/>
                        <a:lumOff val="100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5400000" scaled="0"/>
                  <a:tileRect/>
                </a:gradFill>
              </a:rPr>
              <a:t> </a:t>
            </a:r>
            <a:r>
              <a:rPr lang="en-US" dirty="0" err="1">
                <a:gradFill flip="none" rotWithShape="1">
                  <a:gsLst>
                    <a:gs pos="0">
                      <a:schemeClr val="accent3">
                        <a:alpha val="0"/>
                        <a:lumMod val="0"/>
                      </a:schemeClr>
                    </a:gs>
                    <a:gs pos="100000">
                      <a:schemeClr val="accent3">
                        <a:lumMod val="45000"/>
                        <a:lumOff val="55000"/>
                      </a:schemeClr>
                    </a:gs>
                    <a:gs pos="100000">
                      <a:schemeClr val="accent3">
                        <a:alpha val="0"/>
                        <a:lumMod val="0"/>
                        <a:lumOff val="100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5400000" scaled="0"/>
                  <a:tileRect/>
                </a:gradFill>
              </a:rPr>
              <a:t>Teórica</a:t>
            </a:r>
            <a:endParaRPr lang="en-US" dirty="0">
              <a:gradFill flip="none" rotWithShape="1">
                <a:gsLst>
                  <a:gs pos="0">
                    <a:schemeClr val="accent3">
                      <a:alpha val="0"/>
                      <a:lumMod val="0"/>
                    </a:schemeClr>
                  </a:gs>
                  <a:gs pos="100000">
                    <a:schemeClr val="accent3">
                      <a:lumMod val="45000"/>
                      <a:lumOff val="55000"/>
                    </a:schemeClr>
                  </a:gs>
                  <a:gs pos="100000">
                    <a:schemeClr val="accent3">
                      <a:alpha val="0"/>
                      <a:lumMod val="0"/>
                      <a:lumOff val="100000"/>
                    </a:schemeClr>
                  </a:gs>
                  <a:gs pos="100000">
                    <a:schemeClr val="accent3">
                      <a:lumMod val="30000"/>
                      <a:lumOff val="70000"/>
                    </a:schemeClr>
                  </a:gs>
                </a:gsLst>
                <a:lin ang="5400000" scaled="0"/>
                <a:tileRect/>
              </a:gradFill>
            </a:endParaRPr>
          </a:p>
          <a:p>
            <a:r>
              <a:rPr lang="en-US" dirty="0" err="1">
                <a:gradFill flip="none" rotWithShape="1">
                  <a:gsLst>
                    <a:gs pos="0">
                      <a:schemeClr val="accent3">
                        <a:alpha val="0"/>
                        <a:lumMod val="0"/>
                      </a:schemeClr>
                    </a:gs>
                    <a:gs pos="100000">
                      <a:schemeClr val="accent3">
                        <a:lumMod val="45000"/>
                        <a:lumOff val="55000"/>
                      </a:schemeClr>
                    </a:gs>
                    <a:gs pos="100000">
                      <a:schemeClr val="accent3">
                        <a:alpha val="0"/>
                        <a:lumMod val="0"/>
                        <a:lumOff val="100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5400000" scaled="0"/>
                  <a:tileRect/>
                </a:gradFill>
              </a:rPr>
              <a:t>Título</a:t>
            </a:r>
            <a:r>
              <a:rPr lang="en-US" dirty="0">
                <a:gradFill flip="none" rotWithShape="1">
                  <a:gsLst>
                    <a:gs pos="0">
                      <a:schemeClr val="accent3">
                        <a:alpha val="0"/>
                        <a:lumMod val="0"/>
                      </a:schemeClr>
                    </a:gs>
                    <a:gs pos="100000">
                      <a:schemeClr val="accent3">
                        <a:lumMod val="45000"/>
                        <a:lumOff val="55000"/>
                      </a:schemeClr>
                    </a:gs>
                    <a:gs pos="100000">
                      <a:schemeClr val="accent3">
                        <a:alpha val="0"/>
                        <a:lumMod val="0"/>
                        <a:lumOff val="100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5400000" scaled="0"/>
                  <a:tileRect/>
                </a:gradFill>
              </a:rPr>
              <a:t> </a:t>
            </a:r>
            <a:r>
              <a:rPr lang="en-US" dirty="0" err="1">
                <a:gradFill flip="none" rotWithShape="1">
                  <a:gsLst>
                    <a:gs pos="0">
                      <a:schemeClr val="accent3">
                        <a:alpha val="0"/>
                        <a:lumMod val="0"/>
                      </a:schemeClr>
                    </a:gs>
                    <a:gs pos="100000">
                      <a:schemeClr val="accent3">
                        <a:lumMod val="45000"/>
                        <a:lumOff val="55000"/>
                      </a:schemeClr>
                    </a:gs>
                    <a:gs pos="100000">
                      <a:schemeClr val="accent3">
                        <a:alpha val="0"/>
                        <a:lumMod val="0"/>
                        <a:lumOff val="100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5400000" scaled="0"/>
                  <a:tileRect/>
                </a:gradFill>
              </a:rPr>
              <a:t>Capítulo</a:t>
            </a:r>
            <a:r>
              <a:rPr lang="en-US" dirty="0">
                <a:gradFill flip="none" rotWithShape="1">
                  <a:gsLst>
                    <a:gs pos="0">
                      <a:schemeClr val="accent3">
                        <a:alpha val="0"/>
                        <a:lumMod val="0"/>
                      </a:schemeClr>
                    </a:gs>
                    <a:gs pos="100000">
                      <a:schemeClr val="accent3">
                        <a:lumMod val="45000"/>
                        <a:lumOff val="55000"/>
                      </a:schemeClr>
                    </a:gs>
                    <a:gs pos="100000">
                      <a:schemeClr val="accent3">
                        <a:alpha val="0"/>
                        <a:lumMod val="0"/>
                        <a:lumOff val="100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5400000" scaled="0"/>
                  <a:tileRect/>
                </a:gradFill>
              </a:rPr>
              <a:t> 3</a:t>
            </a:r>
          </a:p>
          <a:p>
            <a:r>
              <a:rPr lang="en-US" dirty="0" err="1">
                <a:gradFill flip="none" rotWithShape="1">
                  <a:gsLst>
                    <a:gs pos="0">
                      <a:schemeClr val="accent3">
                        <a:alpha val="0"/>
                        <a:lumMod val="0"/>
                      </a:schemeClr>
                    </a:gs>
                    <a:gs pos="100000">
                      <a:schemeClr val="accent3">
                        <a:lumMod val="45000"/>
                        <a:lumOff val="55000"/>
                      </a:schemeClr>
                    </a:gs>
                    <a:gs pos="100000">
                      <a:schemeClr val="accent3">
                        <a:alpha val="0"/>
                        <a:lumMod val="0"/>
                        <a:lumOff val="100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5400000" scaled="0"/>
                  <a:tileRect/>
                </a:gradFill>
              </a:rPr>
              <a:t>Título</a:t>
            </a:r>
            <a:r>
              <a:rPr lang="en-US" dirty="0">
                <a:gradFill flip="none" rotWithShape="1">
                  <a:gsLst>
                    <a:gs pos="0">
                      <a:schemeClr val="accent3">
                        <a:alpha val="0"/>
                        <a:lumMod val="0"/>
                      </a:schemeClr>
                    </a:gs>
                    <a:gs pos="100000">
                      <a:schemeClr val="accent3">
                        <a:lumMod val="45000"/>
                        <a:lumOff val="55000"/>
                      </a:schemeClr>
                    </a:gs>
                    <a:gs pos="100000">
                      <a:schemeClr val="accent3">
                        <a:alpha val="0"/>
                        <a:lumMod val="0"/>
                        <a:lumOff val="100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5400000" scaled="0"/>
                  <a:tileRect/>
                </a:gradFill>
              </a:rPr>
              <a:t> </a:t>
            </a:r>
            <a:r>
              <a:rPr lang="en-US" dirty="0" err="1">
                <a:gradFill flip="none" rotWithShape="1">
                  <a:gsLst>
                    <a:gs pos="0">
                      <a:schemeClr val="accent3">
                        <a:alpha val="0"/>
                        <a:lumMod val="0"/>
                      </a:schemeClr>
                    </a:gs>
                    <a:gs pos="100000">
                      <a:schemeClr val="accent3">
                        <a:lumMod val="45000"/>
                        <a:lumOff val="55000"/>
                      </a:schemeClr>
                    </a:gs>
                    <a:gs pos="100000">
                      <a:schemeClr val="accent3">
                        <a:alpha val="0"/>
                        <a:lumMod val="0"/>
                        <a:lumOff val="100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5400000" scaled="0"/>
                  <a:tileRect/>
                </a:gradFill>
              </a:rPr>
              <a:t>Capítulo</a:t>
            </a:r>
            <a:r>
              <a:rPr lang="en-US" dirty="0">
                <a:gradFill flip="none" rotWithShape="1">
                  <a:gsLst>
                    <a:gs pos="0">
                      <a:schemeClr val="accent3">
                        <a:alpha val="0"/>
                        <a:lumMod val="0"/>
                      </a:schemeClr>
                    </a:gs>
                    <a:gs pos="100000">
                      <a:schemeClr val="accent3">
                        <a:lumMod val="45000"/>
                        <a:lumOff val="55000"/>
                      </a:schemeClr>
                    </a:gs>
                    <a:gs pos="100000">
                      <a:schemeClr val="accent3">
                        <a:alpha val="0"/>
                        <a:lumMod val="0"/>
                        <a:lumOff val="100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5400000" scaled="0"/>
                  <a:tileRect/>
                </a:gradFill>
              </a:rPr>
              <a:t> 4</a:t>
            </a:r>
          </a:p>
          <a:p>
            <a:r>
              <a:rPr lang="en-US" dirty="0" err="1">
                <a:gradFill flip="none" rotWithShape="1">
                  <a:gsLst>
                    <a:gs pos="0">
                      <a:schemeClr val="accent3">
                        <a:alpha val="0"/>
                        <a:lumMod val="0"/>
                      </a:schemeClr>
                    </a:gs>
                    <a:gs pos="100000">
                      <a:schemeClr val="accent3">
                        <a:lumMod val="45000"/>
                        <a:lumOff val="55000"/>
                      </a:schemeClr>
                    </a:gs>
                    <a:gs pos="100000">
                      <a:schemeClr val="accent3">
                        <a:alpha val="0"/>
                        <a:lumMod val="0"/>
                        <a:lumOff val="100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5400000" scaled="0"/>
                  <a:tileRect/>
                </a:gradFill>
              </a:rPr>
              <a:t>Considerações</a:t>
            </a:r>
            <a:r>
              <a:rPr lang="en-US" dirty="0">
                <a:gradFill flip="none" rotWithShape="1">
                  <a:gsLst>
                    <a:gs pos="0">
                      <a:schemeClr val="accent3">
                        <a:alpha val="0"/>
                        <a:lumMod val="0"/>
                      </a:schemeClr>
                    </a:gs>
                    <a:gs pos="100000">
                      <a:schemeClr val="accent3">
                        <a:lumMod val="45000"/>
                        <a:lumOff val="55000"/>
                      </a:schemeClr>
                    </a:gs>
                    <a:gs pos="100000">
                      <a:schemeClr val="accent3">
                        <a:alpha val="0"/>
                        <a:lumMod val="0"/>
                        <a:lumOff val="100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5400000" scaled="0"/>
                  <a:tileRect/>
                </a:gradFill>
              </a:rPr>
              <a:t> </a:t>
            </a:r>
            <a:r>
              <a:rPr lang="en-US" dirty="0" err="1">
                <a:gradFill flip="none" rotWithShape="1">
                  <a:gsLst>
                    <a:gs pos="0">
                      <a:schemeClr val="accent3">
                        <a:alpha val="0"/>
                        <a:lumMod val="0"/>
                      </a:schemeClr>
                    </a:gs>
                    <a:gs pos="100000">
                      <a:schemeClr val="accent3">
                        <a:lumMod val="45000"/>
                        <a:lumOff val="55000"/>
                      </a:schemeClr>
                    </a:gs>
                    <a:gs pos="100000">
                      <a:schemeClr val="accent3">
                        <a:alpha val="0"/>
                        <a:lumMod val="0"/>
                        <a:lumOff val="100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5400000" scaled="0"/>
                  <a:tileRect/>
                </a:gradFill>
              </a:rPr>
              <a:t>Finais</a:t>
            </a:r>
            <a:endParaRPr lang="en-US" dirty="0">
              <a:gradFill flip="none" rotWithShape="1">
                <a:gsLst>
                  <a:gs pos="0">
                    <a:schemeClr val="accent3">
                      <a:alpha val="0"/>
                      <a:lumMod val="0"/>
                    </a:schemeClr>
                  </a:gs>
                  <a:gs pos="100000">
                    <a:schemeClr val="accent3">
                      <a:lumMod val="45000"/>
                      <a:lumOff val="55000"/>
                    </a:schemeClr>
                  </a:gs>
                  <a:gs pos="100000">
                    <a:schemeClr val="accent3">
                      <a:alpha val="0"/>
                      <a:lumMod val="0"/>
                      <a:lumOff val="100000"/>
                    </a:schemeClr>
                  </a:gs>
                  <a:gs pos="100000">
                    <a:schemeClr val="accent3">
                      <a:lumMod val="30000"/>
                      <a:lumOff val="70000"/>
                    </a:schemeClr>
                  </a:gs>
                </a:gsLst>
                <a:lin ang="5400000" scaled="0"/>
                <a:tileRect/>
              </a:gradFill>
            </a:endParaRPr>
          </a:p>
          <a:p>
            <a:r>
              <a:rPr lang="en-US" dirty="0" err="1">
                <a:gradFill flip="none" rotWithShape="1">
                  <a:gsLst>
                    <a:gs pos="0">
                      <a:schemeClr val="accent3">
                        <a:alpha val="0"/>
                        <a:lumMod val="0"/>
                      </a:schemeClr>
                    </a:gs>
                    <a:gs pos="100000">
                      <a:schemeClr val="accent3">
                        <a:lumMod val="45000"/>
                        <a:lumOff val="55000"/>
                      </a:schemeClr>
                    </a:gs>
                    <a:gs pos="100000">
                      <a:schemeClr val="accent3">
                        <a:alpha val="0"/>
                        <a:lumMod val="0"/>
                        <a:lumOff val="100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5400000" scaled="0"/>
                  <a:tileRect/>
                </a:gradFill>
              </a:rPr>
              <a:t>Referências</a:t>
            </a:r>
            <a:endParaRPr lang="pt-BR" dirty="0">
              <a:gradFill flip="none" rotWithShape="1">
                <a:gsLst>
                  <a:gs pos="0">
                    <a:schemeClr val="accent3">
                      <a:alpha val="0"/>
                      <a:lumMod val="0"/>
                    </a:schemeClr>
                  </a:gs>
                  <a:gs pos="100000">
                    <a:schemeClr val="accent3">
                      <a:lumMod val="45000"/>
                      <a:lumOff val="55000"/>
                    </a:schemeClr>
                  </a:gs>
                  <a:gs pos="100000">
                    <a:schemeClr val="accent3">
                      <a:alpha val="0"/>
                      <a:lumMod val="0"/>
                      <a:lumOff val="100000"/>
                    </a:schemeClr>
                  </a:gs>
                  <a:gs pos="100000">
                    <a:schemeClr val="accent3">
                      <a:lumMod val="30000"/>
                      <a:lumOff val="70000"/>
                    </a:schemeClr>
                  </a:gs>
                </a:gsLst>
                <a:lin ang="5400000" scaled="0"/>
                <a:tileRect/>
              </a:gra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C573-C9BE-334B-B909-19E2F28512E7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8800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Introduç</a:t>
            </a:r>
            <a:r>
              <a:rPr lang="en-US" dirty="0" err="1"/>
              <a:t>ão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Textos com, no m</a:t>
            </a:r>
            <a:r>
              <a:rPr lang="en-US" dirty="0" err="1"/>
              <a:t>áximo</a:t>
            </a:r>
            <a:r>
              <a:rPr lang="en-US" dirty="0"/>
              <a:t>, 3 </a:t>
            </a:r>
            <a:r>
              <a:rPr lang="en-US" dirty="0" err="1"/>
              <a:t>linhas</a:t>
            </a:r>
            <a:endParaRPr lang="en-US" dirty="0"/>
          </a:p>
          <a:p>
            <a:endParaRPr lang="en-US" dirty="0"/>
          </a:p>
          <a:p>
            <a:r>
              <a:rPr lang="en-US" dirty="0"/>
              <a:t>No </a:t>
            </a:r>
            <a:r>
              <a:rPr lang="en-US" dirty="0" err="1"/>
              <a:t>máximo</a:t>
            </a:r>
            <a:r>
              <a:rPr lang="en-US" dirty="0"/>
              <a:t> </a:t>
            </a:r>
            <a:r>
              <a:rPr lang="en-US" dirty="0" err="1"/>
              <a:t>dois</a:t>
            </a:r>
            <a:r>
              <a:rPr lang="en-US" dirty="0"/>
              <a:t> </a:t>
            </a:r>
            <a:r>
              <a:rPr lang="en-US" dirty="0" err="1"/>
              <a:t>tópicos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slide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r">
              <a:buNone/>
            </a:pPr>
            <a:r>
              <a:rPr lang="en-US" sz="2000" dirty="0"/>
              <a:t>(REFERÊNCIA, DATA)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C573-C9BE-334B-B909-19E2F28512E7}" type="slidenum">
              <a:rPr lang="pt-BR" smtClean="0"/>
              <a:t>4</a:t>
            </a:fld>
            <a:endParaRPr lang="pt-BR"/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A6E55B57-D964-44A4-960E-5B33E7C285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969" y="3315992"/>
            <a:ext cx="5907795" cy="3405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marL="0" indent="0" algn="just" eaLnBrk="1" hangingPunct="1">
              <a:lnSpc>
                <a:spcPct val="130000"/>
              </a:lnSpc>
              <a:spcAft>
                <a:spcPct val="50000"/>
              </a:spcAft>
            </a:pPr>
            <a:r>
              <a:rPr lang="pt-BR" sz="2000" b="0" dirty="0">
                <a:solidFill>
                  <a:srgbClr val="FF0000"/>
                </a:solidFill>
                <a:latin typeface="Arial" charset="0"/>
                <a:cs typeface="Arial" charset="0"/>
                <a:sym typeface="Wingdings" charset="0"/>
              </a:rPr>
              <a:t>Pequena introdução justificando o tema. Descreva um pequeno resumo que lhe sirva de guia para falar sobre o que se trata o tema. (Justificativa do tema) </a:t>
            </a:r>
          </a:p>
          <a:p>
            <a:pPr marL="0" indent="0" algn="just" eaLnBrk="1" hangingPunct="1">
              <a:lnSpc>
                <a:spcPct val="130000"/>
              </a:lnSpc>
              <a:spcAft>
                <a:spcPct val="50000"/>
              </a:spcAft>
            </a:pPr>
            <a:r>
              <a:rPr lang="pt-BR" sz="2000" b="0" dirty="0">
                <a:solidFill>
                  <a:srgbClr val="FF0000"/>
                </a:solidFill>
                <a:latin typeface="Arial" charset="0"/>
                <a:cs typeface="Arial" charset="0"/>
                <a:sym typeface="Wingdings" charset="0"/>
              </a:rPr>
              <a:t>Falar da contribuição desse trabalho no ambiente onde o mesmo pertence. Descreva aqui uma frase que lhe sirva de guia para falar sobre a relevância do tema do seu trabalho.</a:t>
            </a:r>
          </a:p>
        </p:txBody>
      </p:sp>
    </p:spTree>
    <p:extLst>
      <p:ext uri="{BB962C8B-B14F-4D97-AF65-F5344CB8AC3E}">
        <p14:creationId xmlns:p14="http://schemas.microsoft.com/office/powerpoint/2010/main" val="86301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28650" y="2325684"/>
            <a:ext cx="7886700" cy="417513"/>
          </a:xfrm>
          <a:prstGeom prst="rect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pt-BR" dirty="0" err="1">
                <a:gradFill flip="none" rotWithShape="1">
                  <a:gsLst>
                    <a:gs pos="0">
                      <a:schemeClr val="accent3">
                        <a:alpha val="0"/>
                        <a:lumMod val="0"/>
                      </a:schemeClr>
                    </a:gs>
                    <a:gs pos="100000">
                      <a:schemeClr val="accent3">
                        <a:lumMod val="45000"/>
                        <a:lumOff val="55000"/>
                      </a:schemeClr>
                    </a:gs>
                    <a:gs pos="100000">
                      <a:schemeClr val="accent3">
                        <a:alpha val="0"/>
                        <a:lumMod val="0"/>
                        <a:lumOff val="100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5400000" scaled="0"/>
                  <a:tileRect/>
                </a:gradFill>
              </a:rPr>
              <a:t>Introduç</a:t>
            </a:r>
            <a:r>
              <a:rPr lang="en-US" dirty="0" err="1">
                <a:gradFill flip="none" rotWithShape="1">
                  <a:gsLst>
                    <a:gs pos="0">
                      <a:schemeClr val="accent3">
                        <a:alpha val="0"/>
                        <a:lumMod val="0"/>
                      </a:schemeClr>
                    </a:gs>
                    <a:gs pos="100000">
                      <a:schemeClr val="accent3">
                        <a:lumMod val="45000"/>
                        <a:lumOff val="55000"/>
                      </a:schemeClr>
                    </a:gs>
                    <a:gs pos="100000">
                      <a:schemeClr val="accent3">
                        <a:alpha val="0"/>
                        <a:lumMod val="0"/>
                        <a:lumOff val="100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5400000" scaled="0"/>
                  <a:tileRect/>
                </a:gradFill>
              </a:rPr>
              <a:t>ão</a:t>
            </a:r>
            <a:endParaRPr lang="en-US" dirty="0">
              <a:gradFill flip="none" rotWithShape="1">
                <a:gsLst>
                  <a:gs pos="0">
                    <a:schemeClr val="accent3">
                      <a:alpha val="0"/>
                      <a:lumMod val="0"/>
                    </a:schemeClr>
                  </a:gs>
                  <a:gs pos="100000">
                    <a:schemeClr val="accent3">
                      <a:lumMod val="45000"/>
                      <a:lumOff val="55000"/>
                    </a:schemeClr>
                  </a:gs>
                  <a:gs pos="100000">
                    <a:schemeClr val="accent3">
                      <a:alpha val="0"/>
                      <a:lumMod val="0"/>
                      <a:lumOff val="100000"/>
                    </a:schemeClr>
                  </a:gs>
                  <a:gs pos="100000">
                    <a:schemeClr val="accent3">
                      <a:lumMod val="30000"/>
                      <a:lumOff val="70000"/>
                    </a:schemeClr>
                  </a:gs>
                </a:gsLst>
                <a:lin ang="5400000" scaled="0"/>
                <a:tileRect/>
              </a:gradFill>
            </a:endParaRPr>
          </a:p>
          <a:p>
            <a:r>
              <a:rPr lang="en-US" dirty="0" err="1"/>
              <a:t>Objetivo</a:t>
            </a:r>
            <a:endParaRPr lang="en-US" dirty="0"/>
          </a:p>
          <a:p>
            <a:r>
              <a:rPr lang="en-US" dirty="0" err="1">
                <a:gradFill flip="none" rotWithShape="1">
                  <a:gsLst>
                    <a:gs pos="0">
                      <a:schemeClr val="accent3">
                        <a:alpha val="0"/>
                        <a:lumMod val="0"/>
                      </a:schemeClr>
                    </a:gs>
                    <a:gs pos="100000">
                      <a:schemeClr val="accent3">
                        <a:lumMod val="45000"/>
                        <a:lumOff val="55000"/>
                      </a:schemeClr>
                    </a:gs>
                    <a:gs pos="100000">
                      <a:schemeClr val="accent3">
                        <a:alpha val="0"/>
                        <a:lumMod val="0"/>
                        <a:lumOff val="100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5400000" scaled="0"/>
                  <a:tileRect/>
                </a:gradFill>
              </a:rPr>
              <a:t>Fundamentação</a:t>
            </a:r>
            <a:r>
              <a:rPr lang="en-US" dirty="0">
                <a:gradFill flip="none" rotWithShape="1">
                  <a:gsLst>
                    <a:gs pos="0">
                      <a:schemeClr val="accent3">
                        <a:alpha val="0"/>
                        <a:lumMod val="0"/>
                      </a:schemeClr>
                    </a:gs>
                    <a:gs pos="100000">
                      <a:schemeClr val="accent3">
                        <a:lumMod val="45000"/>
                        <a:lumOff val="55000"/>
                      </a:schemeClr>
                    </a:gs>
                    <a:gs pos="100000">
                      <a:schemeClr val="accent3">
                        <a:alpha val="0"/>
                        <a:lumMod val="0"/>
                        <a:lumOff val="100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5400000" scaled="0"/>
                  <a:tileRect/>
                </a:gradFill>
              </a:rPr>
              <a:t> </a:t>
            </a:r>
            <a:r>
              <a:rPr lang="en-US" dirty="0" err="1">
                <a:gradFill flip="none" rotWithShape="1">
                  <a:gsLst>
                    <a:gs pos="0">
                      <a:schemeClr val="accent3">
                        <a:alpha val="0"/>
                        <a:lumMod val="0"/>
                      </a:schemeClr>
                    </a:gs>
                    <a:gs pos="100000">
                      <a:schemeClr val="accent3">
                        <a:lumMod val="45000"/>
                        <a:lumOff val="55000"/>
                      </a:schemeClr>
                    </a:gs>
                    <a:gs pos="100000">
                      <a:schemeClr val="accent3">
                        <a:alpha val="0"/>
                        <a:lumMod val="0"/>
                        <a:lumOff val="100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5400000" scaled="0"/>
                  <a:tileRect/>
                </a:gradFill>
              </a:rPr>
              <a:t>Teórica</a:t>
            </a:r>
            <a:endParaRPr lang="en-US" dirty="0">
              <a:gradFill flip="none" rotWithShape="1">
                <a:gsLst>
                  <a:gs pos="0">
                    <a:schemeClr val="accent3">
                      <a:alpha val="0"/>
                      <a:lumMod val="0"/>
                    </a:schemeClr>
                  </a:gs>
                  <a:gs pos="100000">
                    <a:schemeClr val="accent3">
                      <a:lumMod val="45000"/>
                      <a:lumOff val="55000"/>
                    </a:schemeClr>
                  </a:gs>
                  <a:gs pos="100000">
                    <a:schemeClr val="accent3">
                      <a:alpha val="0"/>
                      <a:lumMod val="0"/>
                      <a:lumOff val="100000"/>
                    </a:schemeClr>
                  </a:gs>
                  <a:gs pos="100000">
                    <a:schemeClr val="accent3">
                      <a:lumMod val="30000"/>
                      <a:lumOff val="70000"/>
                    </a:schemeClr>
                  </a:gs>
                </a:gsLst>
                <a:lin ang="5400000" scaled="0"/>
                <a:tileRect/>
              </a:gradFill>
            </a:endParaRPr>
          </a:p>
          <a:p>
            <a:r>
              <a:rPr lang="en-US" dirty="0" err="1">
                <a:gradFill flip="none" rotWithShape="1">
                  <a:gsLst>
                    <a:gs pos="0">
                      <a:schemeClr val="accent3">
                        <a:alpha val="0"/>
                        <a:lumMod val="0"/>
                      </a:schemeClr>
                    </a:gs>
                    <a:gs pos="100000">
                      <a:schemeClr val="accent3">
                        <a:lumMod val="45000"/>
                        <a:lumOff val="55000"/>
                      </a:schemeClr>
                    </a:gs>
                    <a:gs pos="100000">
                      <a:schemeClr val="accent3">
                        <a:alpha val="0"/>
                        <a:lumMod val="0"/>
                        <a:lumOff val="100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5400000" scaled="0"/>
                  <a:tileRect/>
                </a:gradFill>
              </a:rPr>
              <a:t>Título</a:t>
            </a:r>
            <a:r>
              <a:rPr lang="en-US" dirty="0">
                <a:gradFill flip="none" rotWithShape="1">
                  <a:gsLst>
                    <a:gs pos="0">
                      <a:schemeClr val="accent3">
                        <a:alpha val="0"/>
                        <a:lumMod val="0"/>
                      </a:schemeClr>
                    </a:gs>
                    <a:gs pos="100000">
                      <a:schemeClr val="accent3">
                        <a:lumMod val="45000"/>
                        <a:lumOff val="55000"/>
                      </a:schemeClr>
                    </a:gs>
                    <a:gs pos="100000">
                      <a:schemeClr val="accent3">
                        <a:alpha val="0"/>
                        <a:lumMod val="0"/>
                        <a:lumOff val="100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5400000" scaled="0"/>
                  <a:tileRect/>
                </a:gradFill>
              </a:rPr>
              <a:t> </a:t>
            </a:r>
            <a:r>
              <a:rPr lang="en-US" dirty="0" err="1">
                <a:gradFill flip="none" rotWithShape="1">
                  <a:gsLst>
                    <a:gs pos="0">
                      <a:schemeClr val="accent3">
                        <a:alpha val="0"/>
                        <a:lumMod val="0"/>
                      </a:schemeClr>
                    </a:gs>
                    <a:gs pos="100000">
                      <a:schemeClr val="accent3">
                        <a:lumMod val="45000"/>
                        <a:lumOff val="55000"/>
                      </a:schemeClr>
                    </a:gs>
                    <a:gs pos="100000">
                      <a:schemeClr val="accent3">
                        <a:alpha val="0"/>
                        <a:lumMod val="0"/>
                        <a:lumOff val="100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5400000" scaled="0"/>
                  <a:tileRect/>
                </a:gradFill>
              </a:rPr>
              <a:t>Capítulo</a:t>
            </a:r>
            <a:r>
              <a:rPr lang="en-US" dirty="0">
                <a:gradFill flip="none" rotWithShape="1">
                  <a:gsLst>
                    <a:gs pos="0">
                      <a:schemeClr val="accent3">
                        <a:alpha val="0"/>
                        <a:lumMod val="0"/>
                      </a:schemeClr>
                    </a:gs>
                    <a:gs pos="100000">
                      <a:schemeClr val="accent3">
                        <a:lumMod val="45000"/>
                        <a:lumOff val="55000"/>
                      </a:schemeClr>
                    </a:gs>
                    <a:gs pos="100000">
                      <a:schemeClr val="accent3">
                        <a:alpha val="0"/>
                        <a:lumMod val="0"/>
                        <a:lumOff val="100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5400000" scaled="0"/>
                  <a:tileRect/>
                </a:gradFill>
              </a:rPr>
              <a:t> 3</a:t>
            </a:r>
          </a:p>
          <a:p>
            <a:r>
              <a:rPr lang="en-US" dirty="0" err="1">
                <a:gradFill flip="none" rotWithShape="1">
                  <a:gsLst>
                    <a:gs pos="0">
                      <a:schemeClr val="accent3">
                        <a:alpha val="0"/>
                        <a:lumMod val="0"/>
                      </a:schemeClr>
                    </a:gs>
                    <a:gs pos="100000">
                      <a:schemeClr val="accent3">
                        <a:lumMod val="45000"/>
                        <a:lumOff val="55000"/>
                      </a:schemeClr>
                    </a:gs>
                    <a:gs pos="100000">
                      <a:schemeClr val="accent3">
                        <a:alpha val="0"/>
                        <a:lumMod val="0"/>
                        <a:lumOff val="100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5400000" scaled="0"/>
                  <a:tileRect/>
                </a:gradFill>
              </a:rPr>
              <a:t>Título</a:t>
            </a:r>
            <a:r>
              <a:rPr lang="en-US" dirty="0">
                <a:gradFill flip="none" rotWithShape="1">
                  <a:gsLst>
                    <a:gs pos="0">
                      <a:schemeClr val="accent3">
                        <a:alpha val="0"/>
                        <a:lumMod val="0"/>
                      </a:schemeClr>
                    </a:gs>
                    <a:gs pos="100000">
                      <a:schemeClr val="accent3">
                        <a:lumMod val="45000"/>
                        <a:lumOff val="55000"/>
                      </a:schemeClr>
                    </a:gs>
                    <a:gs pos="100000">
                      <a:schemeClr val="accent3">
                        <a:alpha val="0"/>
                        <a:lumMod val="0"/>
                        <a:lumOff val="100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5400000" scaled="0"/>
                  <a:tileRect/>
                </a:gradFill>
              </a:rPr>
              <a:t> </a:t>
            </a:r>
            <a:r>
              <a:rPr lang="en-US" dirty="0" err="1">
                <a:gradFill flip="none" rotWithShape="1">
                  <a:gsLst>
                    <a:gs pos="0">
                      <a:schemeClr val="accent3">
                        <a:alpha val="0"/>
                        <a:lumMod val="0"/>
                      </a:schemeClr>
                    </a:gs>
                    <a:gs pos="100000">
                      <a:schemeClr val="accent3">
                        <a:lumMod val="45000"/>
                        <a:lumOff val="55000"/>
                      </a:schemeClr>
                    </a:gs>
                    <a:gs pos="100000">
                      <a:schemeClr val="accent3">
                        <a:alpha val="0"/>
                        <a:lumMod val="0"/>
                        <a:lumOff val="100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5400000" scaled="0"/>
                  <a:tileRect/>
                </a:gradFill>
              </a:rPr>
              <a:t>Capítulo</a:t>
            </a:r>
            <a:r>
              <a:rPr lang="en-US" dirty="0">
                <a:gradFill flip="none" rotWithShape="1">
                  <a:gsLst>
                    <a:gs pos="0">
                      <a:schemeClr val="accent3">
                        <a:alpha val="0"/>
                        <a:lumMod val="0"/>
                      </a:schemeClr>
                    </a:gs>
                    <a:gs pos="100000">
                      <a:schemeClr val="accent3">
                        <a:lumMod val="45000"/>
                        <a:lumOff val="55000"/>
                      </a:schemeClr>
                    </a:gs>
                    <a:gs pos="100000">
                      <a:schemeClr val="accent3">
                        <a:alpha val="0"/>
                        <a:lumMod val="0"/>
                        <a:lumOff val="100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5400000" scaled="0"/>
                  <a:tileRect/>
                </a:gradFill>
              </a:rPr>
              <a:t> 4</a:t>
            </a:r>
          </a:p>
          <a:p>
            <a:r>
              <a:rPr lang="en-US" dirty="0" err="1">
                <a:gradFill flip="none" rotWithShape="1">
                  <a:gsLst>
                    <a:gs pos="0">
                      <a:schemeClr val="accent3">
                        <a:alpha val="0"/>
                        <a:lumMod val="0"/>
                      </a:schemeClr>
                    </a:gs>
                    <a:gs pos="100000">
                      <a:schemeClr val="accent3">
                        <a:lumMod val="45000"/>
                        <a:lumOff val="55000"/>
                      </a:schemeClr>
                    </a:gs>
                    <a:gs pos="100000">
                      <a:schemeClr val="accent3">
                        <a:alpha val="0"/>
                        <a:lumMod val="0"/>
                        <a:lumOff val="100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5400000" scaled="0"/>
                  <a:tileRect/>
                </a:gradFill>
              </a:rPr>
              <a:t>Considerações</a:t>
            </a:r>
            <a:r>
              <a:rPr lang="en-US" dirty="0">
                <a:gradFill flip="none" rotWithShape="1">
                  <a:gsLst>
                    <a:gs pos="0">
                      <a:schemeClr val="accent3">
                        <a:alpha val="0"/>
                        <a:lumMod val="0"/>
                      </a:schemeClr>
                    </a:gs>
                    <a:gs pos="100000">
                      <a:schemeClr val="accent3">
                        <a:lumMod val="45000"/>
                        <a:lumOff val="55000"/>
                      </a:schemeClr>
                    </a:gs>
                    <a:gs pos="100000">
                      <a:schemeClr val="accent3">
                        <a:alpha val="0"/>
                        <a:lumMod val="0"/>
                        <a:lumOff val="100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5400000" scaled="0"/>
                  <a:tileRect/>
                </a:gradFill>
              </a:rPr>
              <a:t> </a:t>
            </a:r>
            <a:r>
              <a:rPr lang="en-US" dirty="0" err="1">
                <a:gradFill flip="none" rotWithShape="1">
                  <a:gsLst>
                    <a:gs pos="0">
                      <a:schemeClr val="accent3">
                        <a:alpha val="0"/>
                        <a:lumMod val="0"/>
                      </a:schemeClr>
                    </a:gs>
                    <a:gs pos="100000">
                      <a:schemeClr val="accent3">
                        <a:lumMod val="45000"/>
                        <a:lumOff val="55000"/>
                      </a:schemeClr>
                    </a:gs>
                    <a:gs pos="100000">
                      <a:schemeClr val="accent3">
                        <a:alpha val="0"/>
                        <a:lumMod val="0"/>
                        <a:lumOff val="100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5400000" scaled="0"/>
                  <a:tileRect/>
                </a:gradFill>
              </a:rPr>
              <a:t>Finais</a:t>
            </a:r>
            <a:endParaRPr lang="en-US" dirty="0">
              <a:gradFill flip="none" rotWithShape="1">
                <a:gsLst>
                  <a:gs pos="0">
                    <a:schemeClr val="accent3">
                      <a:alpha val="0"/>
                      <a:lumMod val="0"/>
                    </a:schemeClr>
                  </a:gs>
                  <a:gs pos="100000">
                    <a:schemeClr val="accent3">
                      <a:lumMod val="45000"/>
                      <a:lumOff val="55000"/>
                    </a:schemeClr>
                  </a:gs>
                  <a:gs pos="100000">
                    <a:schemeClr val="accent3">
                      <a:alpha val="0"/>
                      <a:lumMod val="0"/>
                      <a:lumOff val="100000"/>
                    </a:schemeClr>
                  </a:gs>
                  <a:gs pos="100000">
                    <a:schemeClr val="accent3">
                      <a:lumMod val="30000"/>
                      <a:lumOff val="70000"/>
                    </a:schemeClr>
                  </a:gs>
                </a:gsLst>
                <a:lin ang="5400000" scaled="0"/>
                <a:tileRect/>
              </a:gradFill>
            </a:endParaRPr>
          </a:p>
          <a:p>
            <a:r>
              <a:rPr lang="en-US" dirty="0" err="1">
                <a:gradFill flip="none" rotWithShape="1">
                  <a:gsLst>
                    <a:gs pos="0">
                      <a:schemeClr val="accent3">
                        <a:alpha val="0"/>
                        <a:lumMod val="0"/>
                      </a:schemeClr>
                    </a:gs>
                    <a:gs pos="100000">
                      <a:schemeClr val="accent3">
                        <a:lumMod val="45000"/>
                        <a:lumOff val="55000"/>
                      </a:schemeClr>
                    </a:gs>
                    <a:gs pos="100000">
                      <a:schemeClr val="accent3">
                        <a:alpha val="0"/>
                        <a:lumMod val="0"/>
                        <a:lumOff val="100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5400000" scaled="0"/>
                  <a:tileRect/>
                </a:gradFill>
              </a:rPr>
              <a:t>Referências</a:t>
            </a:r>
            <a:endParaRPr lang="pt-BR" dirty="0">
              <a:gradFill flip="none" rotWithShape="1">
                <a:gsLst>
                  <a:gs pos="0">
                    <a:schemeClr val="accent3">
                      <a:alpha val="0"/>
                      <a:lumMod val="0"/>
                    </a:schemeClr>
                  </a:gs>
                  <a:gs pos="100000">
                    <a:schemeClr val="accent3">
                      <a:lumMod val="45000"/>
                      <a:lumOff val="55000"/>
                    </a:schemeClr>
                  </a:gs>
                  <a:gs pos="100000">
                    <a:schemeClr val="accent3">
                      <a:alpha val="0"/>
                      <a:lumMod val="0"/>
                      <a:lumOff val="100000"/>
                    </a:schemeClr>
                  </a:gs>
                  <a:gs pos="100000">
                    <a:schemeClr val="accent3">
                      <a:lumMod val="30000"/>
                      <a:lumOff val="70000"/>
                    </a:schemeClr>
                  </a:gs>
                </a:gsLst>
                <a:lin ang="5400000" scaled="0"/>
                <a:tileRect/>
              </a:gra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C573-C9BE-334B-B909-19E2F28512E7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2991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Objetivo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Copiar</a:t>
            </a:r>
            <a:r>
              <a:rPr lang="en-US" dirty="0"/>
              <a:t> e </a:t>
            </a:r>
            <a:r>
              <a:rPr lang="en-US" dirty="0" err="1"/>
              <a:t>colar</a:t>
            </a:r>
            <a:r>
              <a:rPr lang="en-US" dirty="0"/>
              <a:t> o </a:t>
            </a:r>
            <a:r>
              <a:rPr lang="en-US" dirty="0" err="1"/>
              <a:t>objetivo</a:t>
            </a:r>
            <a:r>
              <a:rPr lang="en-US" dirty="0"/>
              <a:t> do </a:t>
            </a:r>
            <a:r>
              <a:rPr lang="en-US" dirty="0" err="1"/>
              <a:t>texto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C573-C9BE-334B-B909-19E2F28512E7}" type="slidenum">
              <a:rPr lang="pt-BR" smtClean="0"/>
              <a:t>6</a:t>
            </a:fld>
            <a:endParaRPr lang="pt-BR"/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B5CDA376-360D-436D-9245-CF937C66C7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687" y="2884302"/>
            <a:ext cx="8039306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marL="0" indent="0" eaLnBrk="1" hangingPunct="1">
              <a:lnSpc>
                <a:spcPct val="130000"/>
              </a:lnSpc>
              <a:spcAft>
                <a:spcPct val="50000"/>
              </a:spcAft>
            </a:pPr>
            <a:r>
              <a:rPr lang="pt-BR" sz="2000" b="0" dirty="0">
                <a:solidFill>
                  <a:srgbClr val="FF0000"/>
                </a:solidFill>
                <a:latin typeface="Arial" charset="0"/>
                <a:sym typeface="Wingdings" charset="0"/>
              </a:rPr>
              <a:t>Descreva os objetivos do seu trabalho. (Nesse passo é recomendável usar figuras e mais de um slide, sendo cada slide descrevendo cada passo do seu trabalho)</a:t>
            </a:r>
          </a:p>
          <a:p>
            <a:pPr marL="0" indent="0" eaLnBrk="1" hangingPunct="1">
              <a:lnSpc>
                <a:spcPct val="130000"/>
              </a:lnSpc>
              <a:spcAft>
                <a:spcPct val="50000"/>
              </a:spcAft>
            </a:pPr>
            <a:r>
              <a:rPr lang="pt-BR" sz="2000" b="0" dirty="0">
                <a:solidFill>
                  <a:srgbClr val="FF0000"/>
                </a:solidFill>
                <a:latin typeface="Arial" charset="0"/>
                <a:sym typeface="Wingdings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13605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28650" y="2854322"/>
            <a:ext cx="7886700" cy="417513"/>
          </a:xfrm>
          <a:prstGeom prst="rect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pt-BR" dirty="0" err="1">
                <a:gradFill flip="none" rotWithShape="1">
                  <a:gsLst>
                    <a:gs pos="0">
                      <a:schemeClr val="accent3">
                        <a:alpha val="0"/>
                        <a:lumMod val="0"/>
                      </a:schemeClr>
                    </a:gs>
                    <a:gs pos="100000">
                      <a:schemeClr val="accent3">
                        <a:lumMod val="45000"/>
                        <a:lumOff val="55000"/>
                      </a:schemeClr>
                    </a:gs>
                    <a:gs pos="100000">
                      <a:schemeClr val="accent3">
                        <a:alpha val="0"/>
                        <a:lumMod val="0"/>
                        <a:lumOff val="100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5400000" scaled="0"/>
                  <a:tileRect/>
                </a:gradFill>
              </a:rPr>
              <a:t>Introduç</a:t>
            </a:r>
            <a:r>
              <a:rPr lang="en-US" dirty="0" err="1">
                <a:gradFill flip="none" rotWithShape="1">
                  <a:gsLst>
                    <a:gs pos="0">
                      <a:schemeClr val="accent3">
                        <a:alpha val="0"/>
                        <a:lumMod val="0"/>
                      </a:schemeClr>
                    </a:gs>
                    <a:gs pos="100000">
                      <a:schemeClr val="accent3">
                        <a:lumMod val="45000"/>
                        <a:lumOff val="55000"/>
                      </a:schemeClr>
                    </a:gs>
                    <a:gs pos="100000">
                      <a:schemeClr val="accent3">
                        <a:alpha val="0"/>
                        <a:lumMod val="0"/>
                        <a:lumOff val="100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5400000" scaled="0"/>
                  <a:tileRect/>
                </a:gradFill>
              </a:rPr>
              <a:t>ão</a:t>
            </a:r>
            <a:endParaRPr lang="en-US" dirty="0">
              <a:gradFill flip="none" rotWithShape="1">
                <a:gsLst>
                  <a:gs pos="0">
                    <a:schemeClr val="accent3">
                      <a:alpha val="0"/>
                      <a:lumMod val="0"/>
                    </a:schemeClr>
                  </a:gs>
                  <a:gs pos="100000">
                    <a:schemeClr val="accent3">
                      <a:lumMod val="45000"/>
                      <a:lumOff val="55000"/>
                    </a:schemeClr>
                  </a:gs>
                  <a:gs pos="100000">
                    <a:schemeClr val="accent3">
                      <a:alpha val="0"/>
                      <a:lumMod val="0"/>
                      <a:lumOff val="100000"/>
                    </a:schemeClr>
                  </a:gs>
                  <a:gs pos="100000">
                    <a:schemeClr val="accent3">
                      <a:lumMod val="30000"/>
                      <a:lumOff val="70000"/>
                    </a:schemeClr>
                  </a:gs>
                </a:gsLst>
                <a:lin ang="5400000" scaled="0"/>
                <a:tileRect/>
              </a:gradFill>
            </a:endParaRPr>
          </a:p>
          <a:p>
            <a:r>
              <a:rPr lang="en-US" dirty="0" err="1">
                <a:gradFill flip="none" rotWithShape="1">
                  <a:gsLst>
                    <a:gs pos="0">
                      <a:schemeClr val="accent3">
                        <a:alpha val="0"/>
                        <a:lumMod val="0"/>
                      </a:schemeClr>
                    </a:gs>
                    <a:gs pos="100000">
                      <a:schemeClr val="accent3">
                        <a:lumMod val="45000"/>
                        <a:lumOff val="55000"/>
                      </a:schemeClr>
                    </a:gs>
                    <a:gs pos="100000">
                      <a:schemeClr val="accent3">
                        <a:alpha val="0"/>
                        <a:lumMod val="0"/>
                        <a:lumOff val="100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5400000" scaled="0"/>
                  <a:tileRect/>
                </a:gradFill>
              </a:rPr>
              <a:t>Objetivo</a:t>
            </a:r>
            <a:endParaRPr lang="en-US" dirty="0">
              <a:gradFill flip="none" rotWithShape="1">
                <a:gsLst>
                  <a:gs pos="0">
                    <a:schemeClr val="accent3">
                      <a:alpha val="0"/>
                      <a:lumMod val="0"/>
                    </a:schemeClr>
                  </a:gs>
                  <a:gs pos="100000">
                    <a:schemeClr val="accent3">
                      <a:lumMod val="45000"/>
                      <a:lumOff val="55000"/>
                    </a:schemeClr>
                  </a:gs>
                  <a:gs pos="100000">
                    <a:schemeClr val="accent3">
                      <a:alpha val="0"/>
                      <a:lumMod val="0"/>
                      <a:lumOff val="100000"/>
                    </a:schemeClr>
                  </a:gs>
                  <a:gs pos="100000">
                    <a:schemeClr val="accent3">
                      <a:lumMod val="30000"/>
                      <a:lumOff val="70000"/>
                    </a:schemeClr>
                  </a:gs>
                </a:gsLst>
                <a:lin ang="5400000" scaled="0"/>
                <a:tileRect/>
              </a:gradFill>
            </a:endParaRPr>
          </a:p>
          <a:p>
            <a:r>
              <a:rPr lang="en-US" dirty="0" err="1"/>
              <a:t>Fundamentação</a:t>
            </a:r>
            <a:r>
              <a:rPr lang="en-US" dirty="0"/>
              <a:t> </a:t>
            </a:r>
            <a:r>
              <a:rPr lang="en-US" dirty="0" err="1"/>
              <a:t>Teórica</a:t>
            </a:r>
            <a:endParaRPr lang="en-US" dirty="0"/>
          </a:p>
          <a:p>
            <a:r>
              <a:rPr lang="en-US" dirty="0" err="1">
                <a:gradFill flip="none" rotWithShape="1">
                  <a:gsLst>
                    <a:gs pos="0">
                      <a:schemeClr val="accent3">
                        <a:alpha val="0"/>
                        <a:lumMod val="0"/>
                      </a:schemeClr>
                    </a:gs>
                    <a:gs pos="100000">
                      <a:schemeClr val="accent3">
                        <a:lumMod val="45000"/>
                        <a:lumOff val="55000"/>
                      </a:schemeClr>
                    </a:gs>
                    <a:gs pos="100000">
                      <a:schemeClr val="accent3">
                        <a:alpha val="0"/>
                        <a:lumMod val="0"/>
                        <a:lumOff val="100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5400000" scaled="0"/>
                  <a:tileRect/>
                </a:gradFill>
              </a:rPr>
              <a:t>Título</a:t>
            </a:r>
            <a:r>
              <a:rPr lang="en-US" dirty="0">
                <a:gradFill flip="none" rotWithShape="1">
                  <a:gsLst>
                    <a:gs pos="0">
                      <a:schemeClr val="accent3">
                        <a:alpha val="0"/>
                        <a:lumMod val="0"/>
                      </a:schemeClr>
                    </a:gs>
                    <a:gs pos="100000">
                      <a:schemeClr val="accent3">
                        <a:lumMod val="45000"/>
                        <a:lumOff val="55000"/>
                      </a:schemeClr>
                    </a:gs>
                    <a:gs pos="100000">
                      <a:schemeClr val="accent3">
                        <a:alpha val="0"/>
                        <a:lumMod val="0"/>
                        <a:lumOff val="100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5400000" scaled="0"/>
                  <a:tileRect/>
                </a:gradFill>
              </a:rPr>
              <a:t> </a:t>
            </a:r>
            <a:r>
              <a:rPr lang="en-US" dirty="0" err="1">
                <a:gradFill flip="none" rotWithShape="1">
                  <a:gsLst>
                    <a:gs pos="0">
                      <a:schemeClr val="accent3">
                        <a:alpha val="0"/>
                        <a:lumMod val="0"/>
                      </a:schemeClr>
                    </a:gs>
                    <a:gs pos="100000">
                      <a:schemeClr val="accent3">
                        <a:lumMod val="45000"/>
                        <a:lumOff val="55000"/>
                      </a:schemeClr>
                    </a:gs>
                    <a:gs pos="100000">
                      <a:schemeClr val="accent3">
                        <a:alpha val="0"/>
                        <a:lumMod val="0"/>
                        <a:lumOff val="100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5400000" scaled="0"/>
                  <a:tileRect/>
                </a:gradFill>
              </a:rPr>
              <a:t>Capítulo</a:t>
            </a:r>
            <a:r>
              <a:rPr lang="en-US" dirty="0">
                <a:gradFill flip="none" rotWithShape="1">
                  <a:gsLst>
                    <a:gs pos="0">
                      <a:schemeClr val="accent3">
                        <a:alpha val="0"/>
                        <a:lumMod val="0"/>
                      </a:schemeClr>
                    </a:gs>
                    <a:gs pos="100000">
                      <a:schemeClr val="accent3">
                        <a:lumMod val="45000"/>
                        <a:lumOff val="55000"/>
                      </a:schemeClr>
                    </a:gs>
                    <a:gs pos="100000">
                      <a:schemeClr val="accent3">
                        <a:alpha val="0"/>
                        <a:lumMod val="0"/>
                        <a:lumOff val="100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5400000" scaled="0"/>
                  <a:tileRect/>
                </a:gradFill>
              </a:rPr>
              <a:t> 3</a:t>
            </a:r>
          </a:p>
          <a:p>
            <a:r>
              <a:rPr lang="en-US" dirty="0" err="1">
                <a:gradFill flip="none" rotWithShape="1">
                  <a:gsLst>
                    <a:gs pos="0">
                      <a:schemeClr val="accent3">
                        <a:alpha val="0"/>
                        <a:lumMod val="0"/>
                      </a:schemeClr>
                    </a:gs>
                    <a:gs pos="100000">
                      <a:schemeClr val="accent3">
                        <a:lumMod val="45000"/>
                        <a:lumOff val="55000"/>
                      </a:schemeClr>
                    </a:gs>
                    <a:gs pos="100000">
                      <a:schemeClr val="accent3">
                        <a:alpha val="0"/>
                        <a:lumMod val="0"/>
                        <a:lumOff val="100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5400000" scaled="0"/>
                  <a:tileRect/>
                </a:gradFill>
              </a:rPr>
              <a:t>Título</a:t>
            </a:r>
            <a:r>
              <a:rPr lang="en-US" dirty="0">
                <a:gradFill flip="none" rotWithShape="1">
                  <a:gsLst>
                    <a:gs pos="0">
                      <a:schemeClr val="accent3">
                        <a:alpha val="0"/>
                        <a:lumMod val="0"/>
                      </a:schemeClr>
                    </a:gs>
                    <a:gs pos="100000">
                      <a:schemeClr val="accent3">
                        <a:lumMod val="45000"/>
                        <a:lumOff val="55000"/>
                      </a:schemeClr>
                    </a:gs>
                    <a:gs pos="100000">
                      <a:schemeClr val="accent3">
                        <a:alpha val="0"/>
                        <a:lumMod val="0"/>
                        <a:lumOff val="100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5400000" scaled="0"/>
                  <a:tileRect/>
                </a:gradFill>
              </a:rPr>
              <a:t> </a:t>
            </a:r>
            <a:r>
              <a:rPr lang="en-US" dirty="0" err="1">
                <a:gradFill flip="none" rotWithShape="1">
                  <a:gsLst>
                    <a:gs pos="0">
                      <a:schemeClr val="accent3">
                        <a:alpha val="0"/>
                        <a:lumMod val="0"/>
                      </a:schemeClr>
                    </a:gs>
                    <a:gs pos="100000">
                      <a:schemeClr val="accent3">
                        <a:lumMod val="45000"/>
                        <a:lumOff val="55000"/>
                      </a:schemeClr>
                    </a:gs>
                    <a:gs pos="100000">
                      <a:schemeClr val="accent3">
                        <a:alpha val="0"/>
                        <a:lumMod val="0"/>
                        <a:lumOff val="100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5400000" scaled="0"/>
                  <a:tileRect/>
                </a:gradFill>
              </a:rPr>
              <a:t>Capítulo</a:t>
            </a:r>
            <a:r>
              <a:rPr lang="en-US" dirty="0">
                <a:gradFill flip="none" rotWithShape="1">
                  <a:gsLst>
                    <a:gs pos="0">
                      <a:schemeClr val="accent3">
                        <a:alpha val="0"/>
                        <a:lumMod val="0"/>
                      </a:schemeClr>
                    </a:gs>
                    <a:gs pos="100000">
                      <a:schemeClr val="accent3">
                        <a:lumMod val="45000"/>
                        <a:lumOff val="55000"/>
                      </a:schemeClr>
                    </a:gs>
                    <a:gs pos="100000">
                      <a:schemeClr val="accent3">
                        <a:alpha val="0"/>
                        <a:lumMod val="0"/>
                        <a:lumOff val="100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5400000" scaled="0"/>
                  <a:tileRect/>
                </a:gradFill>
              </a:rPr>
              <a:t> 4</a:t>
            </a:r>
          </a:p>
          <a:p>
            <a:r>
              <a:rPr lang="en-US" dirty="0" err="1">
                <a:gradFill flip="none" rotWithShape="1">
                  <a:gsLst>
                    <a:gs pos="0">
                      <a:schemeClr val="accent3">
                        <a:alpha val="0"/>
                        <a:lumMod val="0"/>
                      </a:schemeClr>
                    </a:gs>
                    <a:gs pos="100000">
                      <a:schemeClr val="accent3">
                        <a:lumMod val="45000"/>
                        <a:lumOff val="55000"/>
                      </a:schemeClr>
                    </a:gs>
                    <a:gs pos="100000">
                      <a:schemeClr val="accent3">
                        <a:alpha val="0"/>
                        <a:lumMod val="0"/>
                        <a:lumOff val="100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5400000" scaled="0"/>
                  <a:tileRect/>
                </a:gradFill>
              </a:rPr>
              <a:t>Considerações</a:t>
            </a:r>
            <a:r>
              <a:rPr lang="en-US" dirty="0">
                <a:gradFill flip="none" rotWithShape="1">
                  <a:gsLst>
                    <a:gs pos="0">
                      <a:schemeClr val="accent3">
                        <a:alpha val="0"/>
                        <a:lumMod val="0"/>
                      </a:schemeClr>
                    </a:gs>
                    <a:gs pos="100000">
                      <a:schemeClr val="accent3">
                        <a:lumMod val="45000"/>
                        <a:lumOff val="55000"/>
                      </a:schemeClr>
                    </a:gs>
                    <a:gs pos="100000">
                      <a:schemeClr val="accent3">
                        <a:alpha val="0"/>
                        <a:lumMod val="0"/>
                        <a:lumOff val="100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5400000" scaled="0"/>
                  <a:tileRect/>
                </a:gradFill>
              </a:rPr>
              <a:t> </a:t>
            </a:r>
            <a:r>
              <a:rPr lang="en-US" dirty="0" err="1">
                <a:gradFill flip="none" rotWithShape="1">
                  <a:gsLst>
                    <a:gs pos="0">
                      <a:schemeClr val="accent3">
                        <a:alpha val="0"/>
                        <a:lumMod val="0"/>
                      </a:schemeClr>
                    </a:gs>
                    <a:gs pos="100000">
                      <a:schemeClr val="accent3">
                        <a:lumMod val="45000"/>
                        <a:lumOff val="55000"/>
                      </a:schemeClr>
                    </a:gs>
                    <a:gs pos="100000">
                      <a:schemeClr val="accent3">
                        <a:alpha val="0"/>
                        <a:lumMod val="0"/>
                        <a:lumOff val="100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5400000" scaled="0"/>
                  <a:tileRect/>
                </a:gradFill>
              </a:rPr>
              <a:t>Finais</a:t>
            </a:r>
            <a:endParaRPr lang="en-US" dirty="0">
              <a:gradFill flip="none" rotWithShape="1">
                <a:gsLst>
                  <a:gs pos="0">
                    <a:schemeClr val="accent3">
                      <a:alpha val="0"/>
                      <a:lumMod val="0"/>
                    </a:schemeClr>
                  </a:gs>
                  <a:gs pos="100000">
                    <a:schemeClr val="accent3">
                      <a:lumMod val="45000"/>
                      <a:lumOff val="55000"/>
                    </a:schemeClr>
                  </a:gs>
                  <a:gs pos="100000">
                    <a:schemeClr val="accent3">
                      <a:alpha val="0"/>
                      <a:lumMod val="0"/>
                      <a:lumOff val="100000"/>
                    </a:schemeClr>
                  </a:gs>
                  <a:gs pos="100000">
                    <a:schemeClr val="accent3">
                      <a:lumMod val="30000"/>
                      <a:lumOff val="70000"/>
                    </a:schemeClr>
                  </a:gs>
                </a:gsLst>
                <a:lin ang="5400000" scaled="0"/>
                <a:tileRect/>
              </a:gradFill>
            </a:endParaRPr>
          </a:p>
          <a:p>
            <a:r>
              <a:rPr lang="en-US" dirty="0" err="1">
                <a:gradFill flip="none" rotWithShape="1">
                  <a:gsLst>
                    <a:gs pos="0">
                      <a:schemeClr val="accent3">
                        <a:alpha val="0"/>
                        <a:lumMod val="0"/>
                      </a:schemeClr>
                    </a:gs>
                    <a:gs pos="100000">
                      <a:schemeClr val="accent3">
                        <a:lumMod val="45000"/>
                        <a:lumOff val="55000"/>
                      </a:schemeClr>
                    </a:gs>
                    <a:gs pos="100000">
                      <a:schemeClr val="accent3">
                        <a:alpha val="0"/>
                        <a:lumMod val="0"/>
                        <a:lumOff val="100000"/>
                      </a:schemeClr>
                    </a:gs>
                    <a:gs pos="100000">
                      <a:schemeClr val="accent3">
                        <a:lumMod val="30000"/>
                        <a:lumOff val="70000"/>
                      </a:schemeClr>
                    </a:gs>
                  </a:gsLst>
                  <a:lin ang="5400000" scaled="0"/>
                  <a:tileRect/>
                </a:gradFill>
              </a:rPr>
              <a:t>Referências</a:t>
            </a:r>
            <a:endParaRPr lang="pt-BR" dirty="0">
              <a:gradFill flip="none" rotWithShape="1">
                <a:gsLst>
                  <a:gs pos="0">
                    <a:schemeClr val="accent3">
                      <a:alpha val="0"/>
                      <a:lumMod val="0"/>
                    </a:schemeClr>
                  </a:gs>
                  <a:gs pos="100000">
                    <a:schemeClr val="accent3">
                      <a:lumMod val="45000"/>
                      <a:lumOff val="55000"/>
                    </a:schemeClr>
                  </a:gs>
                  <a:gs pos="100000">
                    <a:schemeClr val="accent3">
                      <a:alpha val="0"/>
                      <a:lumMod val="0"/>
                      <a:lumOff val="100000"/>
                    </a:schemeClr>
                  </a:gs>
                  <a:gs pos="100000">
                    <a:schemeClr val="accent3">
                      <a:lumMod val="30000"/>
                      <a:lumOff val="70000"/>
                    </a:schemeClr>
                  </a:gs>
                </a:gsLst>
                <a:lin ang="5400000" scaled="0"/>
                <a:tileRect/>
              </a:gra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C573-C9BE-334B-B909-19E2F28512E7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1303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Fundamentação</a:t>
            </a:r>
            <a:r>
              <a:rPr lang="en-US" dirty="0"/>
              <a:t> </a:t>
            </a:r>
            <a:r>
              <a:rPr lang="en-US" dirty="0" err="1"/>
              <a:t>Teórica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Textos com, no m</a:t>
            </a:r>
            <a:r>
              <a:rPr lang="en-US" dirty="0" err="1"/>
              <a:t>áximo</a:t>
            </a:r>
            <a:r>
              <a:rPr lang="en-US" dirty="0"/>
              <a:t>, 3 </a:t>
            </a:r>
            <a:r>
              <a:rPr lang="en-US" dirty="0" err="1"/>
              <a:t>linhas</a:t>
            </a:r>
            <a:endParaRPr lang="en-US" dirty="0"/>
          </a:p>
          <a:p>
            <a:endParaRPr lang="en-US" dirty="0"/>
          </a:p>
          <a:p>
            <a:r>
              <a:rPr lang="en-US" dirty="0"/>
              <a:t>No </a:t>
            </a:r>
            <a:r>
              <a:rPr lang="en-US" dirty="0" err="1"/>
              <a:t>máximo</a:t>
            </a:r>
            <a:r>
              <a:rPr lang="en-US" dirty="0"/>
              <a:t> </a:t>
            </a:r>
            <a:r>
              <a:rPr lang="en-US" dirty="0" err="1"/>
              <a:t>dois</a:t>
            </a:r>
            <a:r>
              <a:rPr lang="en-US" dirty="0"/>
              <a:t> </a:t>
            </a:r>
            <a:r>
              <a:rPr lang="en-US" dirty="0" err="1"/>
              <a:t>tópicos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slide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r">
              <a:buNone/>
            </a:pPr>
            <a:r>
              <a:rPr lang="en-US" sz="2000" dirty="0"/>
              <a:t>(REFERÊNCIA, DATA)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C573-C9BE-334B-B909-19E2F28512E7}" type="slidenum">
              <a:rPr lang="pt-BR" smtClean="0"/>
              <a:t>8</a:t>
            </a:fld>
            <a:endParaRPr lang="pt-BR"/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8A5332EC-6139-404C-B631-7C39B77D22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789" y="3660346"/>
            <a:ext cx="8047561" cy="1404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marL="0" indent="0" algn="just" eaLnBrk="1" hangingPunct="1">
              <a:lnSpc>
                <a:spcPct val="130000"/>
              </a:lnSpc>
              <a:spcAft>
                <a:spcPct val="50000"/>
              </a:spcAft>
            </a:pPr>
            <a:r>
              <a:rPr lang="pt-BR" sz="2000" b="0" dirty="0">
                <a:solidFill>
                  <a:srgbClr val="FF0000"/>
                </a:solidFill>
                <a:latin typeface="Arial" charset="0"/>
                <a:cs typeface="Arial" charset="0"/>
                <a:sym typeface="Wingdings" charset="0"/>
              </a:rPr>
              <a:t>Descreva aqui toda a arquitetura proposta no seu trabalho em tópicos (se achar necessário use figuras e um slide para cada arquitetura)</a:t>
            </a:r>
          </a:p>
          <a:p>
            <a:pPr algn="just" eaLnBrk="1" hangingPunct="1">
              <a:lnSpc>
                <a:spcPct val="130000"/>
              </a:lnSpc>
              <a:spcAft>
                <a:spcPct val="50000"/>
              </a:spcAft>
              <a:buFont typeface="Wingdings" charset="0"/>
              <a:buChar char="Ø"/>
            </a:pPr>
            <a:endParaRPr lang="pt-BR" sz="2000" b="0" dirty="0">
              <a:solidFill>
                <a:srgbClr val="FF0000"/>
              </a:solidFill>
              <a:latin typeface="Arial" charset="0"/>
              <a:cs typeface="Arial" charset="0"/>
              <a:sym typeface="Wingding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12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Fundamentação</a:t>
            </a:r>
            <a:r>
              <a:rPr lang="en-US" dirty="0"/>
              <a:t> </a:t>
            </a:r>
            <a:r>
              <a:rPr lang="en-US" dirty="0" err="1"/>
              <a:t>Teórica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Evite </a:t>
            </a:r>
            <a:r>
              <a:rPr lang="en-US" dirty="0" err="1"/>
              <a:t>colocar</a:t>
            </a:r>
            <a:r>
              <a:rPr lang="en-US" dirty="0"/>
              <a:t> </a:t>
            </a:r>
            <a:r>
              <a:rPr lang="en-US" dirty="0" err="1"/>
              <a:t>textos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slides com </a:t>
            </a:r>
            <a:r>
              <a:rPr lang="en-US" dirty="0" err="1"/>
              <a:t>figuras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Resuma</a:t>
            </a:r>
            <a:r>
              <a:rPr lang="en-US" dirty="0"/>
              <a:t> a </a:t>
            </a:r>
            <a:r>
              <a:rPr lang="en-US" dirty="0" err="1"/>
              <a:t>fudamentação</a:t>
            </a:r>
            <a:r>
              <a:rPr lang="en-US" dirty="0"/>
              <a:t> </a:t>
            </a:r>
            <a:r>
              <a:rPr lang="en-US" dirty="0" err="1"/>
              <a:t>teórica</a:t>
            </a:r>
            <a:r>
              <a:rPr lang="en-US" dirty="0"/>
              <a:t> para se </a:t>
            </a:r>
            <a:r>
              <a:rPr lang="en-US" dirty="0" err="1"/>
              <a:t>ter</a:t>
            </a:r>
            <a:r>
              <a:rPr lang="en-US" dirty="0"/>
              <a:t> no </a:t>
            </a:r>
            <a:r>
              <a:rPr lang="en-US" dirty="0" err="1"/>
              <a:t>máximo</a:t>
            </a:r>
            <a:r>
              <a:rPr lang="en-US" dirty="0"/>
              <a:t> 10 slides.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C573-C9BE-334B-B909-19E2F28512E7}" type="slidenum">
              <a:rPr lang="pt-BR" smtClean="0"/>
              <a:t>9</a:t>
            </a:fld>
            <a:endParaRPr lang="pt-BR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D1583154-C61D-4806-A803-6DB1698E5D80}"/>
              </a:ext>
            </a:extLst>
          </p:cNvPr>
          <p:cNvSpPr/>
          <p:nvPr/>
        </p:nvSpPr>
        <p:spPr>
          <a:xfrm>
            <a:off x="431865" y="3985832"/>
            <a:ext cx="808348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0" dirty="0">
                <a:solidFill>
                  <a:srgbClr val="FF0000"/>
                </a:solidFill>
              </a:rPr>
              <a:t>Descrever resumidamente em tópicos os resultados que foram obtidos (para ficar claro ao ouvinte o que foi desenvolvido e dar uma introdução ao próximo slide onde será descrito os resultados obtidos) </a:t>
            </a:r>
          </a:p>
          <a:p>
            <a:endParaRPr lang="pt-BR" sz="2000" b="0" dirty="0">
              <a:solidFill>
                <a:schemeClr val="accent2"/>
              </a:solidFill>
            </a:endParaRPr>
          </a:p>
          <a:p>
            <a:r>
              <a:rPr lang="pt-BR" sz="2000" b="0" dirty="0">
                <a:solidFill>
                  <a:schemeClr val="accent2"/>
                </a:solidFill>
              </a:rPr>
              <a:t> </a:t>
            </a:r>
            <a:endParaRPr lang="pt-BR" sz="2000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821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</TotalTime>
  <Words>496</Words>
  <Application>Microsoft Office PowerPoint</Application>
  <PresentationFormat>Apresentação na tela (4:3)</PresentationFormat>
  <Paragraphs>134</Paragraphs>
  <Slides>19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Wingdings</vt:lpstr>
      <vt:lpstr>Office Theme</vt:lpstr>
      <vt:lpstr>Apresentação do PowerPoint</vt:lpstr>
      <vt:lpstr>Sumário</vt:lpstr>
      <vt:lpstr>Apresentação do PowerPoint</vt:lpstr>
      <vt:lpstr>Introdução</vt:lpstr>
      <vt:lpstr>Apresentação do PowerPoint</vt:lpstr>
      <vt:lpstr>Objetivo</vt:lpstr>
      <vt:lpstr>Apresentação do PowerPoint</vt:lpstr>
      <vt:lpstr>Fundamentação Teórica</vt:lpstr>
      <vt:lpstr>Fundamentação Teórica</vt:lpstr>
      <vt:lpstr>Apresentação do PowerPoint</vt:lpstr>
      <vt:lpstr>Título do Capítulo 3</vt:lpstr>
      <vt:lpstr>Apresentação do PowerPoint</vt:lpstr>
      <vt:lpstr>Título do Capítulo 4</vt:lpstr>
      <vt:lpstr>Título do Capítulo 4</vt:lpstr>
      <vt:lpstr>Apresentação do PowerPoint</vt:lpstr>
      <vt:lpstr>Considerações Finais</vt:lpstr>
      <vt:lpstr>Apresentação do PowerPoint</vt:lpstr>
      <vt:lpstr>Referências</vt:lpstr>
      <vt:lpstr>Muito Obrigado!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MARCUS VINICIUS DO NASCIMENTO</dc:creator>
  <cp:lastModifiedBy>Luiz Evangelista</cp:lastModifiedBy>
  <cp:revision>17</cp:revision>
  <dcterms:created xsi:type="dcterms:W3CDTF">2016-06-07T15:38:10Z</dcterms:created>
  <dcterms:modified xsi:type="dcterms:W3CDTF">2021-06-08T13:12:33Z</dcterms:modified>
</cp:coreProperties>
</file>